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979" r:id="rId3"/>
    <p:sldId id="982" r:id="rId4"/>
    <p:sldId id="308" r:id="rId5"/>
    <p:sldId id="984" r:id="rId6"/>
    <p:sldId id="985" r:id="rId7"/>
    <p:sldId id="320" r:id="rId8"/>
    <p:sldId id="987" r:id="rId9"/>
    <p:sldId id="989" r:id="rId10"/>
    <p:sldId id="331" r:id="rId11"/>
    <p:sldId id="990" r:id="rId12"/>
    <p:sldId id="994" r:id="rId13"/>
    <p:sldId id="995" r:id="rId14"/>
    <p:sldId id="996" r:id="rId15"/>
    <p:sldId id="997" r:id="rId16"/>
    <p:sldId id="998" r:id="rId17"/>
    <p:sldId id="999" r:id="rId18"/>
    <p:sldId id="1000" r:id="rId19"/>
    <p:sldId id="1001" r:id="rId20"/>
    <p:sldId id="1002" r:id="rId21"/>
    <p:sldId id="1003" r:id="rId22"/>
    <p:sldId id="323" r:id="rId23"/>
    <p:sldId id="1004" r:id="rId24"/>
    <p:sldId id="1005" r:id="rId25"/>
    <p:sldId id="317" r:id="rId26"/>
    <p:sldId id="1006" r:id="rId27"/>
    <p:sldId id="335" r:id="rId28"/>
  </p:sldIdLst>
  <p:sldSz cx="13004800" cy="7315200"/>
  <p:notesSz cx="6858000" cy="9144000"/>
  <p:embeddedFontLst>
    <p:embeddedFont>
      <p:font typeface="Calibri" panose="020F0502020204030204" pitchFamily="34" charset="0"/>
      <p:regular r:id="rId30"/>
      <p:bold r:id="rId31"/>
      <p:italic r:id="rId32"/>
      <p:boldItalic r:id="rId33"/>
    </p:embeddedFont>
    <p:embeddedFont>
      <p:font typeface="League Spartan" panose="020B0604020202020204" charset="0"/>
      <p:regular r:id="rId34"/>
      <p:bold r:id="rId35"/>
    </p:embeddedFont>
    <p:embeddedFont>
      <p:font typeface="Pacifico" panose="020B0604020202020204" charset="0"/>
      <p:regular r:id="rId36"/>
    </p:embeddedFont>
    <p:embeddedFont>
      <p:font typeface="Poppins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95B1"/>
    <a:srgbClr val="C22A62"/>
    <a:srgbClr val="FDB6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263" autoAdjust="0"/>
  </p:normalViewPr>
  <p:slideViewPr>
    <p:cSldViewPr>
      <p:cViewPr varScale="1">
        <p:scale>
          <a:sx n="89" d="100"/>
          <a:sy n="89" d="100"/>
        </p:scale>
        <p:origin x="1170"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FF64F-2013-44AE-A8A1-E8F4E927D206}" type="datetimeFigureOut">
              <a:rPr lang="en-GB" smtClean="0"/>
              <a:t>18/06/2025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1DF0F-7B10-4408-AFF1-112E11AE2D47}" type="slidenum">
              <a:rPr lang="en-GB" smtClean="0"/>
              <a:t>‹#›</a:t>
            </a:fld>
            <a:endParaRPr lang="en-GB"/>
          </a:p>
        </p:txBody>
      </p:sp>
    </p:spTree>
    <p:extLst>
      <p:ext uri="{BB962C8B-B14F-4D97-AF65-F5344CB8AC3E}">
        <p14:creationId xmlns:p14="http://schemas.microsoft.com/office/powerpoint/2010/main" val="170905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endParaRPr lang="en-GB" b="0" u="none" dirty="0"/>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GB" b="0" u="none"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5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786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1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9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240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826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95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920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982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914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87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093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930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u="sng" baseline="0" dirty="0">
                <a:latin typeface="+mn-lt"/>
              </a:rPr>
              <a:t>Whilst You Are There 1 Mins</a:t>
            </a:r>
          </a:p>
          <a:p>
            <a:pPr marL="0" indent="0">
              <a:buFont typeface="Arial" panose="020B0604020202020204" pitchFamily="34" charset="0"/>
              <a:buNone/>
            </a:pPr>
            <a:endParaRPr lang="en-GB" sz="1200" b="1" u="sng" baseline="0" dirty="0">
              <a:latin typeface="+mn-lt"/>
            </a:endParaRPr>
          </a:p>
          <a:p>
            <a:pPr marL="0" indent="0">
              <a:buFont typeface="Arial" panose="020B0604020202020204" pitchFamily="34" charset="0"/>
              <a:buNone/>
            </a:pPr>
            <a:r>
              <a:rPr lang="en-GB" sz="1200" b="0" u="none" baseline="0" dirty="0">
                <a:latin typeface="+mn-lt"/>
              </a:rPr>
              <a:t>A Careers Fair can often be a little overwhelming at times, there are lots of people who want to talk to so over the next few slides we will give you some key tips when at the careers fair.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79E54-F9DC-4A2E-B98E-5EFA1ADF38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98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890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dirty="0">
                <a:latin typeface="+mn-lt"/>
              </a:rPr>
              <a:t>3 Mins</a:t>
            </a:r>
          </a:p>
          <a:p>
            <a:pPr marL="171450" indent="-171450">
              <a:buFont typeface="Arial" panose="020B0604020202020204" pitchFamily="34" charset="0"/>
              <a:buChar char="•"/>
            </a:pPr>
            <a:r>
              <a:rPr lang="en-GB" sz="1200" b="0" dirty="0">
                <a:latin typeface="+mn-lt"/>
              </a:rPr>
              <a:t>Visit key stands first-</a:t>
            </a:r>
            <a:r>
              <a:rPr lang="en-GB" sz="1200" b="0" baseline="0" dirty="0">
                <a:latin typeface="+mn-lt"/>
              </a:rPr>
              <a:t> Make sure to </a:t>
            </a:r>
            <a:r>
              <a:rPr lang="en-GB" sz="1200" b="0" dirty="0">
                <a:latin typeface="+mn-lt"/>
              </a:rPr>
              <a:t>pick up relevant information. </a:t>
            </a:r>
          </a:p>
          <a:p>
            <a:pPr marL="171450" indent="-171450">
              <a:buFont typeface="Arial" panose="020B0604020202020204" pitchFamily="34" charset="0"/>
              <a:buChar char="•"/>
            </a:pPr>
            <a:r>
              <a:rPr lang="en-GB" sz="1200" b="0" dirty="0">
                <a:latin typeface="+mn-lt"/>
              </a:rPr>
              <a:t>Talk to more stands than you plan – you never know what might spark your interest!</a:t>
            </a:r>
          </a:p>
          <a:p>
            <a:pPr marL="171450" indent="-171450">
              <a:buFont typeface="Arial" panose="020B0604020202020204" pitchFamily="34" charset="0"/>
              <a:buChar char="•"/>
            </a:pPr>
            <a:r>
              <a:rPr lang="en-GB" sz="1200" b="0" dirty="0">
                <a:latin typeface="+mn-lt"/>
              </a:rPr>
              <a:t>Sign up for information</a:t>
            </a:r>
            <a:r>
              <a:rPr lang="en-GB" sz="1200" b="0" baseline="0" dirty="0">
                <a:latin typeface="+mn-lt"/>
              </a:rPr>
              <a:t> - </a:t>
            </a:r>
            <a:r>
              <a:rPr lang="en-GB" sz="1200" b="0" dirty="0">
                <a:latin typeface="+mn-lt"/>
              </a:rPr>
              <a:t>You don’t have to collect a prospectus from every stand –</a:t>
            </a:r>
            <a:r>
              <a:rPr lang="en-GB" sz="1200" b="0" baseline="0" dirty="0">
                <a:latin typeface="+mn-lt"/>
              </a:rPr>
              <a:t> People </a:t>
            </a:r>
            <a:r>
              <a:rPr lang="en-GB" sz="1200" b="0" dirty="0">
                <a:latin typeface="+mn-lt"/>
              </a:rPr>
              <a:t>can send you information after the event.</a:t>
            </a:r>
            <a:r>
              <a:rPr lang="en-GB" sz="1200" b="0" baseline="0" dirty="0">
                <a:latin typeface="+mn-lt"/>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Don’t just follow your mates – don’t hunt in a pack, make sure you ask your questions and visit the right stands! More capable &amp; independent</a:t>
            </a:r>
            <a:endParaRPr lang="en-GB" sz="1200" b="0" baseline="0" dirty="0">
              <a:latin typeface="+mn-lt"/>
            </a:endParaRPr>
          </a:p>
          <a:p>
            <a:pPr marL="171450" indent="-171450">
              <a:buFont typeface="Arial" panose="020B0604020202020204" pitchFamily="34" charset="0"/>
              <a:buChar char="•"/>
            </a:pPr>
            <a:r>
              <a:rPr lang="en-GB" sz="1200" b="0" dirty="0">
                <a:latin typeface="+mn-lt"/>
              </a:rPr>
              <a:t>Don’t be afraid to ask questions</a:t>
            </a:r>
            <a:r>
              <a:rPr lang="en-GB" sz="1200" b="0" baseline="0" dirty="0">
                <a:latin typeface="+mn-lt"/>
              </a:rPr>
              <a:t> - </a:t>
            </a:r>
            <a:r>
              <a:rPr lang="en-GB" sz="1200" b="0" dirty="0">
                <a:latin typeface="+mn-lt"/>
              </a:rPr>
              <a:t>representatives are used to fielding questions on all aspects of university/ work life so remember your prepared list and don’t be afraid to ask! Make sure you bring a notepad and pen or have another way of saving the answers.</a:t>
            </a:r>
          </a:p>
          <a:p>
            <a:pPr marL="171450" indent="-171450">
              <a:buFont typeface="Arial" panose="020B0604020202020204" pitchFamily="34" charset="0"/>
              <a:buChar char="•"/>
            </a:pPr>
            <a:r>
              <a:rPr lang="en-GB" sz="1200" b="0" dirty="0">
                <a:latin typeface="+mn-lt"/>
              </a:rPr>
              <a:t>Take notes – write down names and contact people, record your impression or how you feel, would you be happy working with these people</a:t>
            </a:r>
          </a:p>
          <a:p>
            <a:pPr marL="171450" indent="-171450">
              <a:buFont typeface="Arial" panose="020B0604020202020204" pitchFamily="34" charset="0"/>
              <a:buChar char="•"/>
            </a:pPr>
            <a:r>
              <a:rPr lang="en-GB" sz="1200" b="0" dirty="0">
                <a:latin typeface="+mn-lt"/>
              </a:rPr>
              <a:t>IN PERSON ONLY Avoid the freebies – you can</a:t>
            </a:r>
            <a:r>
              <a:rPr lang="en-GB" sz="1200" b="0" baseline="0" dirty="0">
                <a:latin typeface="+mn-lt"/>
              </a:rPr>
              <a:t> come across as rude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120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Ask: what do you think you should do after the fair? Students to discuss with person next to them – 1 Min.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79E54-F9DC-4A2E-B98E-5EFA1ADF38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7140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50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u="sng" dirty="0"/>
              <a:t>Questions</a:t>
            </a:r>
            <a:r>
              <a:rPr lang="en-GB" b="1" u="sng" baseline="0" dirty="0"/>
              <a:t> &amp; Answers – 5 Mins</a:t>
            </a:r>
          </a:p>
          <a:p>
            <a:endParaRPr lang="en-GB" b="1" u="sng" baseline="0" dirty="0"/>
          </a:p>
          <a:p>
            <a:r>
              <a:rPr lang="en-GB" b="0" u="none" baseline="0" dirty="0"/>
              <a:t>Ask students to raise their hand and communicate questions for their teacher to put into the chat.</a:t>
            </a:r>
          </a:p>
          <a:p>
            <a:endParaRPr lang="en-GB" b="0" u="none" baseline="0" dirty="0"/>
          </a:p>
          <a:p>
            <a:r>
              <a:rPr lang="en-GB" b="1" u="none" baseline="0" dirty="0"/>
              <a:t>Also refer to any questions submitted prior to the session.</a:t>
            </a:r>
            <a:endParaRPr lang="en-GB" b="1" u="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79E54-F9DC-4A2E-B98E-5EFA1ADF38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47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GB" sz="1200" b="1" i="0" u="sng" strike="noStrike" cap="none" dirty="0">
                <a:solidFill>
                  <a:schemeClr val="dk1"/>
                </a:solidFill>
                <a:latin typeface="Calibri"/>
                <a:ea typeface="Calibri"/>
                <a:cs typeface="Calibri"/>
                <a:sym typeface="Calibri"/>
              </a:rPr>
              <a:t>What</a:t>
            </a:r>
            <a:r>
              <a:rPr lang="en-GB" sz="1200" b="1" i="0" u="sng" strike="noStrike" cap="none" baseline="0" dirty="0">
                <a:solidFill>
                  <a:schemeClr val="dk1"/>
                </a:solidFill>
                <a:latin typeface="Calibri"/>
                <a:ea typeface="Calibri"/>
                <a:cs typeface="Calibri"/>
                <a:sym typeface="Calibri"/>
              </a:rPr>
              <a:t> is a careers fair? 2 Mins</a:t>
            </a:r>
          </a:p>
          <a:p>
            <a:pPr marL="0" marR="0" lvl="0" indent="0" algn="l" rtl="0">
              <a:spcBef>
                <a:spcPts val="0"/>
              </a:spcBef>
              <a:buSzPct val="25000"/>
              <a:buNone/>
            </a:pPr>
            <a:endParaRPr lang="en-GB" sz="1200" b="1" i="0" u="sng" strike="noStrike" cap="none" baseline="0" dirty="0">
              <a:solidFill>
                <a:schemeClr val="dk1"/>
              </a:solidFill>
              <a:latin typeface="Calibri"/>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An exhibition of various stalls and people promoting future</a:t>
            </a:r>
            <a:r>
              <a:rPr lang="en-GB" sz="1200" b="0" i="0" u="none" strike="noStrike" cap="none" baseline="0" dirty="0">
                <a:solidFill>
                  <a:schemeClr val="dk1"/>
                </a:solidFill>
                <a:latin typeface="Calibri"/>
                <a:ea typeface="Calibri"/>
                <a:cs typeface="Calibri"/>
                <a:sym typeface="Calibri"/>
              </a:rPr>
              <a:t> opportunities for young people</a:t>
            </a:r>
            <a:endParaRPr lang="en-GB" sz="1200" b="0" i="0" u="none" strike="noStrike" cap="none" dirty="0">
              <a:solidFill>
                <a:schemeClr val="dk1"/>
              </a:solidFill>
              <a:latin typeface="Calibri"/>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An opportunity for students</a:t>
            </a:r>
            <a:r>
              <a:rPr lang="en-GB" sz="1200" b="0" i="0" u="none" strike="noStrike" cap="none" baseline="0" dirty="0">
                <a:solidFill>
                  <a:schemeClr val="dk1"/>
                </a:solidFill>
                <a:latin typeface="Calibri"/>
                <a:ea typeface="Calibri"/>
                <a:cs typeface="Calibri"/>
                <a:sym typeface="Calibri"/>
              </a:rPr>
              <a:t> to explore their options </a:t>
            </a:r>
          </a:p>
          <a:p>
            <a:pPr marL="171450" marR="0" lvl="0" indent="-171450" algn="l" rtl="0">
              <a:spcBef>
                <a:spcPts val="0"/>
              </a:spcBef>
              <a:buSzPct val="25000"/>
              <a:buFont typeface="Arial" panose="020B0604020202020204" pitchFamily="34" charset="0"/>
              <a:buChar char="•"/>
            </a:pPr>
            <a:r>
              <a:rPr lang="en-GB" sz="1200" b="0" i="0" u="none" strike="noStrike" cap="none" baseline="0" dirty="0">
                <a:solidFill>
                  <a:schemeClr val="dk1"/>
                </a:solidFill>
                <a:latin typeface="Calibri"/>
                <a:ea typeface="Calibri"/>
                <a:cs typeface="Calibri"/>
                <a:sym typeface="Calibri"/>
              </a:rPr>
              <a:t>A place to meet prospective Colleges, Universities, Employers and more</a:t>
            </a:r>
          </a:p>
          <a:p>
            <a:pPr marL="171450" marR="0" lvl="0" indent="-171450" algn="l" rtl="0">
              <a:spcBef>
                <a:spcPts val="0"/>
              </a:spcBef>
              <a:buSzPct val="25000"/>
              <a:buFont typeface="Arial" panose="020B0604020202020204" pitchFamily="34" charset="0"/>
              <a:buChar char="•"/>
            </a:pPr>
            <a:endParaRPr lang="en-GB"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Font typeface="Arial" panose="020B0604020202020204" pitchFamily="34" charset="0"/>
              <a:buNone/>
            </a:pPr>
            <a:r>
              <a:rPr lang="en-GB" sz="1200" b="1" i="0" u="none" strike="noStrike" cap="none" baseline="0" dirty="0">
                <a:solidFill>
                  <a:schemeClr val="dk1"/>
                </a:solidFill>
                <a:latin typeface="Calibri"/>
                <a:ea typeface="Calibri"/>
                <a:cs typeface="Calibri"/>
                <a:sym typeface="Calibri"/>
              </a:rPr>
              <a:t>Use this slide to set the scene of a careers fair.</a:t>
            </a:r>
          </a:p>
          <a:p>
            <a:pPr marL="0" marR="0" lvl="0" indent="0" algn="l" rtl="0">
              <a:spcBef>
                <a:spcPts val="0"/>
              </a:spcBef>
              <a:buSzPct val="25000"/>
              <a:buFont typeface="Arial" panose="020B0604020202020204" pitchFamily="34" charset="0"/>
              <a:buNone/>
            </a:pPr>
            <a:endParaRPr lang="en-GB"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Font typeface="Arial" panose="020B0604020202020204" pitchFamily="34" charset="0"/>
              <a:buNone/>
            </a:pPr>
            <a:endParaRPr lang="en-GB"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244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9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Who</a:t>
            </a:r>
            <a:r>
              <a:rPr lang="en-GB" b="1" baseline="0" dirty="0"/>
              <a:t> Might Be There? 1 Min</a:t>
            </a:r>
          </a:p>
          <a:p>
            <a:endParaRPr lang="en-GB" b="0" baseline="0" dirty="0"/>
          </a:p>
          <a:p>
            <a:pPr marL="171450" indent="-171450">
              <a:buFont typeface="Arial" panose="020B0604020202020204" pitchFamily="34" charset="0"/>
              <a:buChar char="•"/>
            </a:pPr>
            <a:r>
              <a:rPr lang="en-GB" b="0" baseline="0" dirty="0"/>
              <a:t>Colleges</a:t>
            </a:r>
          </a:p>
          <a:p>
            <a:pPr marL="171450" indent="-171450">
              <a:buFont typeface="Arial" panose="020B0604020202020204" pitchFamily="34" charset="0"/>
              <a:buChar char="•"/>
            </a:pPr>
            <a:r>
              <a:rPr lang="en-GB" b="0" baseline="0" dirty="0"/>
              <a:t>Employers</a:t>
            </a:r>
          </a:p>
          <a:p>
            <a:pPr marL="171450" indent="-171450">
              <a:buFont typeface="Arial" panose="020B0604020202020204" pitchFamily="34" charset="0"/>
              <a:buChar char="•"/>
            </a:pPr>
            <a:r>
              <a:rPr lang="en-GB" b="0" baseline="0" dirty="0"/>
              <a:t>Universities</a:t>
            </a:r>
          </a:p>
          <a:p>
            <a:pPr marL="171450" indent="-171450">
              <a:buFont typeface="Arial" panose="020B0604020202020204" pitchFamily="34" charset="0"/>
              <a:buChar char="•"/>
            </a:pPr>
            <a:r>
              <a:rPr lang="en-GB" b="0" baseline="0" dirty="0"/>
              <a:t>Training &amp; Apprenticeship Providers</a:t>
            </a:r>
          </a:p>
          <a:p>
            <a:pPr marL="171450" indent="-171450">
              <a:buFont typeface="Arial" panose="020B0604020202020204" pitchFamily="34" charset="0"/>
              <a:buChar char="•"/>
            </a:pPr>
            <a:r>
              <a:rPr lang="en-GB" b="0" baseline="0" dirty="0"/>
              <a:t>Careers Advisors</a:t>
            </a:r>
          </a:p>
          <a:p>
            <a:pPr marL="171450" indent="-171450">
              <a:buFont typeface="Arial" panose="020B0604020202020204" pitchFamily="34" charset="0"/>
              <a:buChar char="•"/>
            </a:pPr>
            <a:r>
              <a:rPr lang="en-GB" b="0" baseline="0" dirty="0"/>
              <a:t>Charities</a:t>
            </a:r>
          </a:p>
          <a:p>
            <a:pPr marL="171450" indent="-171450">
              <a:buFont typeface="Arial" panose="020B0604020202020204" pitchFamily="34" charset="0"/>
              <a:buChar char="•"/>
            </a:pPr>
            <a:r>
              <a:rPr lang="en-GB" b="0" baseline="0" dirty="0"/>
              <a:t>Armed Forces</a:t>
            </a:r>
          </a:p>
          <a:p>
            <a:pPr marL="171450" indent="-171450">
              <a:buFont typeface="Arial" panose="020B0604020202020204" pitchFamily="34" charset="0"/>
              <a:buChar char="•"/>
            </a:pPr>
            <a:r>
              <a:rPr lang="en-GB" b="0" baseline="0" dirty="0"/>
              <a:t>SUN!</a:t>
            </a:r>
          </a:p>
          <a:p>
            <a:pPr marL="171450" indent="-171450">
              <a:buFont typeface="Arial" panose="020B0604020202020204" pitchFamily="34" charset="0"/>
              <a:buChar char="•"/>
            </a:pPr>
            <a:endParaRPr lang="en-GB" b="0" baseline="0" dirty="0"/>
          </a:p>
          <a:p>
            <a:pPr marL="171450" indent="-171450">
              <a:buFont typeface="Arial" panose="020B0604020202020204" pitchFamily="34" charset="0"/>
              <a:buChar char="•"/>
            </a:pPr>
            <a:r>
              <a:rPr lang="en-GB" b="0" baseline="0" dirty="0"/>
              <a:t>These people have given up there time for you!  They are interested in young people as they will/could be their future workforce!</a:t>
            </a: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874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Ask the question students to discuss with person next to them – 1 min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79E54-F9DC-4A2E-B98E-5EFA1ADF38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7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 this slide to introduce the three top tips to prepare before a careers fair.</a:t>
            </a:r>
          </a:p>
          <a:p>
            <a:r>
              <a:rPr lang="en-GB" b="0" dirty="0"/>
              <a:t>I Min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35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1DF0F-7B10-4408-AFF1-112E11AE2D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725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Think about what is important to you!  What do you want to find out? </a:t>
            </a:r>
          </a:p>
          <a:p>
            <a:endParaRPr lang="en-GB" baseline="0" dirty="0"/>
          </a:p>
          <a:p>
            <a:r>
              <a:rPr lang="en-GB" baseline="0" dirty="0"/>
              <a:t>Ask students what they may ask. Get students to discuss with person next to them – 1 Min.</a:t>
            </a:r>
          </a:p>
          <a:p>
            <a:endParaRPr lang="en-GB" baseline="0" dirty="0"/>
          </a:p>
          <a:p>
            <a:r>
              <a:rPr lang="en-GB" baseline="0" dirty="0"/>
              <a:t>Teachers please type in any questions students have come up with.</a:t>
            </a:r>
          </a:p>
          <a:p>
            <a:endParaRPr lang="en-GB" baseline="0" dirty="0"/>
          </a:p>
          <a:p>
            <a:r>
              <a:rPr lang="en-GB" baseline="0" dirty="0"/>
              <a:t>You can click to reveal each answer, if you want to show a few as examples.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79E54-F9DC-4A2E-B98E-5EFA1ADF38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5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074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5030" y="360885"/>
            <a:ext cx="12048921" cy="879963"/>
          </a:xfrm>
        </p:spPr>
        <p:txBody>
          <a:bodyPr/>
          <a:lstStyle>
            <a:lvl1pPr>
              <a:defRPr>
                <a:solidFill>
                  <a:srgbClr val="231F20"/>
                </a:solidFill>
                <a:latin typeface="+mj-lt"/>
              </a:defRPr>
            </a:lvl1pPr>
          </a:lstStyle>
          <a:p>
            <a:r>
              <a:rPr lang="en-GB" dirty="0"/>
              <a:t>CLICK TO EDIT MASTER TITLE STYLE</a:t>
            </a:r>
            <a:endParaRPr lang="en-US" dirty="0"/>
          </a:p>
        </p:txBody>
      </p:sp>
      <p:sp useBgFill="1">
        <p:nvSpPr>
          <p:cNvPr id="3" name="Content Placeholder 2"/>
          <p:cNvSpPr>
            <a:spLocks noGrp="1"/>
          </p:cNvSpPr>
          <p:nvPr>
            <p:ph idx="1"/>
          </p:nvPr>
        </p:nvSpPr>
        <p:spPr>
          <a:xfrm>
            <a:off x="485030" y="1887327"/>
            <a:ext cx="12048921" cy="3741748"/>
          </a:xfrm>
        </p:spPr>
        <p:txBody>
          <a:bodyPr/>
          <a:lstStyle>
            <a:lvl1pPr marL="0" indent="0">
              <a:buFontTx/>
              <a:buNone/>
              <a:defRPr b="1">
                <a:solidFill>
                  <a:srgbClr val="C22A62"/>
                </a:solidFill>
                <a:latin typeface="+mn-lt"/>
                <a:cs typeface="Arial" panose="020B0604020202020204" pitchFamily="34" charset="0"/>
              </a:defRPr>
            </a:lvl1pPr>
            <a:lvl2pPr marL="0" indent="0">
              <a:buFontTx/>
              <a:buNone/>
              <a:defRPr>
                <a:solidFill>
                  <a:srgbClr val="231F20"/>
                </a:solidFill>
                <a:latin typeface="+mn-lt"/>
                <a:cs typeface="Arial" panose="020B0604020202020204" pitchFamily="34" charset="0"/>
              </a:defRPr>
            </a:lvl2pPr>
            <a:lvl3pPr>
              <a:buClr>
                <a:schemeClr val="accent5"/>
              </a:buClr>
              <a:defRPr>
                <a:solidFill>
                  <a:srgbClr val="231F20"/>
                </a:solidFill>
                <a:latin typeface="+mn-lt"/>
                <a:cs typeface="Arial" panose="020B0604020202020204" pitchFamily="34" charset="0"/>
              </a:defRPr>
            </a:lvl3pPr>
            <a:lvl4pPr>
              <a:buClr>
                <a:schemeClr val="accent5"/>
              </a:buClr>
              <a:defRPr>
                <a:solidFill>
                  <a:srgbClr val="231F20"/>
                </a:solidFill>
                <a:latin typeface="+mn-lt"/>
                <a:cs typeface="Arial" panose="020B0604020202020204" pitchFamily="34" charset="0"/>
              </a:defRPr>
            </a:lvl4pPr>
            <a:lvl5pPr>
              <a:buClr>
                <a:schemeClr val="accent5"/>
              </a:buClr>
              <a:defRPr>
                <a:solidFill>
                  <a:srgbClr val="231F20"/>
                </a:solidFill>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162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Content Placeholder 2"/>
          <p:cNvSpPr>
            <a:spLocks noGrp="1"/>
          </p:cNvSpPr>
          <p:nvPr>
            <p:ph idx="1"/>
          </p:nvPr>
        </p:nvSpPr>
        <p:spPr>
          <a:xfrm>
            <a:off x="485030" y="797202"/>
            <a:ext cx="12048921" cy="4576001"/>
          </a:xfrm>
        </p:spPr>
        <p:txBody>
          <a:bodyPr/>
          <a:lstStyle>
            <a:lvl1pPr marL="0" indent="0">
              <a:buFontTx/>
              <a:buNone/>
              <a:defRPr b="1">
                <a:solidFill>
                  <a:srgbClr val="231F20"/>
                </a:solidFill>
                <a:latin typeface="+mn-lt"/>
                <a:cs typeface="Arial" panose="020B0604020202020204" pitchFamily="34" charset="0"/>
              </a:defRPr>
            </a:lvl1pPr>
            <a:lvl2pPr marL="0" indent="0">
              <a:buClr>
                <a:schemeClr val="accent5"/>
              </a:buClr>
              <a:buFontTx/>
              <a:buNone/>
              <a:defRPr>
                <a:solidFill>
                  <a:srgbClr val="231F20"/>
                </a:solidFill>
                <a:latin typeface="+mn-lt"/>
                <a:cs typeface="Arial" panose="020B0604020202020204" pitchFamily="34" charset="0"/>
              </a:defRPr>
            </a:lvl2pPr>
            <a:lvl3pPr>
              <a:buClr>
                <a:schemeClr val="accent5"/>
              </a:buClr>
              <a:defRPr>
                <a:solidFill>
                  <a:srgbClr val="231F20"/>
                </a:solidFill>
                <a:latin typeface="+mn-lt"/>
                <a:cs typeface="Arial" panose="020B0604020202020204" pitchFamily="34" charset="0"/>
              </a:defRPr>
            </a:lvl3pPr>
            <a:lvl4pPr>
              <a:buClr>
                <a:schemeClr val="accent5"/>
              </a:buClr>
              <a:defRPr>
                <a:solidFill>
                  <a:srgbClr val="231F20"/>
                </a:solidFill>
                <a:latin typeface="+mn-lt"/>
                <a:cs typeface="Arial" panose="020B0604020202020204" pitchFamily="34" charset="0"/>
              </a:defRPr>
            </a:lvl4pPr>
            <a:lvl5pPr>
              <a:buClr>
                <a:schemeClr val="accent5"/>
              </a:buClr>
              <a:defRPr>
                <a:solidFill>
                  <a:srgbClr val="231F20"/>
                </a:solidFill>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3404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5030" y="365041"/>
            <a:ext cx="12048921" cy="879963"/>
          </a:xfrm>
        </p:spPr>
        <p:txBody>
          <a:bodyPr/>
          <a:lstStyle>
            <a:lvl1pPr>
              <a:defRPr>
                <a:solidFill>
                  <a:srgbClr val="231F20"/>
                </a:solidFill>
                <a:latin typeface="+mn-lt"/>
              </a:defRPr>
            </a:lvl1pPr>
          </a:lstStyle>
          <a:p>
            <a:r>
              <a:rPr lang="en-GB" dirty="0"/>
              <a:t>CLICK TO EDIT MASTER TITLE STYLE</a:t>
            </a:r>
            <a:endParaRPr lang="en-US" dirty="0"/>
          </a:p>
        </p:txBody>
      </p:sp>
      <p:sp>
        <p:nvSpPr>
          <p:cNvPr id="3" name="Content Placeholder 2"/>
          <p:cNvSpPr>
            <a:spLocks noGrp="1"/>
          </p:cNvSpPr>
          <p:nvPr>
            <p:ph sz="half" idx="1"/>
          </p:nvPr>
        </p:nvSpPr>
        <p:spPr>
          <a:xfrm>
            <a:off x="485030" y="1763215"/>
            <a:ext cx="5908997" cy="3700449"/>
          </a:xfrm>
        </p:spPr>
        <p:txBody>
          <a:bodyPr/>
          <a:lstStyle>
            <a:lvl1pPr>
              <a:defRPr sz="2987">
                <a:latin typeface="+mn-lt"/>
                <a:cs typeface="Arial" panose="020B0604020202020204" pitchFamily="34" charset="0"/>
              </a:defRPr>
            </a:lvl1pPr>
            <a:lvl2pPr>
              <a:buClr>
                <a:schemeClr val="accent5"/>
              </a:buClr>
              <a:defRPr sz="2133">
                <a:solidFill>
                  <a:srgbClr val="231F20"/>
                </a:solidFill>
                <a:latin typeface="+mn-lt"/>
                <a:cs typeface="Arial" panose="020B0604020202020204" pitchFamily="34" charset="0"/>
              </a:defRPr>
            </a:lvl2pPr>
            <a:lvl3pPr>
              <a:buClr>
                <a:schemeClr val="accent5"/>
              </a:buClr>
              <a:defRPr sz="1920">
                <a:solidFill>
                  <a:srgbClr val="231F20"/>
                </a:solidFill>
                <a:latin typeface="+mn-lt"/>
                <a:cs typeface="Arial" panose="020B0604020202020204" pitchFamily="34" charset="0"/>
              </a:defRPr>
            </a:lvl3pPr>
            <a:lvl4pPr>
              <a:buClr>
                <a:schemeClr val="accent5"/>
              </a:buClr>
              <a:defRPr sz="1920">
                <a:solidFill>
                  <a:srgbClr val="231F20"/>
                </a:solidFill>
                <a:latin typeface="+mn-lt"/>
                <a:cs typeface="Arial" panose="020B0604020202020204" pitchFamily="34" charset="0"/>
              </a:defRPr>
            </a:lvl4pPr>
            <a:lvl5pPr>
              <a:buClr>
                <a:schemeClr val="accent5"/>
              </a:buClr>
              <a:defRPr sz="1920">
                <a:solidFill>
                  <a:srgbClr val="231F20"/>
                </a:solidFill>
                <a:latin typeface="+mn-lt"/>
                <a:cs typeface="Arial" panose="020B0604020202020204" pitchFamily="34" charset="0"/>
              </a:defRPr>
            </a:lvl5pPr>
            <a:lvl6pPr>
              <a:defRPr sz="1920"/>
            </a:lvl6pPr>
            <a:lvl7pPr>
              <a:defRPr sz="1920"/>
            </a:lvl7pPr>
            <a:lvl8pPr>
              <a:defRPr sz="1920"/>
            </a:lvl8pPr>
            <a:lvl9pPr>
              <a:defRPr sz="19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6624954" y="1763215"/>
            <a:ext cx="5908997" cy="3700449"/>
          </a:xfrm>
        </p:spPr>
        <p:txBody>
          <a:bodyPr/>
          <a:lstStyle>
            <a:lvl1pPr>
              <a:defRPr sz="2987">
                <a:latin typeface="+mn-lt"/>
                <a:cs typeface="Arial" panose="020B0604020202020204" pitchFamily="34" charset="0"/>
              </a:defRPr>
            </a:lvl1pPr>
            <a:lvl2pPr>
              <a:defRPr sz="2133">
                <a:solidFill>
                  <a:srgbClr val="231F20"/>
                </a:solidFill>
                <a:latin typeface="+mn-lt"/>
                <a:cs typeface="Arial" panose="020B0604020202020204" pitchFamily="34" charset="0"/>
              </a:defRPr>
            </a:lvl2pPr>
            <a:lvl3pPr>
              <a:buClr>
                <a:schemeClr val="accent5"/>
              </a:buClr>
              <a:defRPr sz="1920">
                <a:solidFill>
                  <a:srgbClr val="231F20"/>
                </a:solidFill>
                <a:latin typeface="+mn-lt"/>
                <a:cs typeface="Arial" panose="020B0604020202020204" pitchFamily="34" charset="0"/>
              </a:defRPr>
            </a:lvl3pPr>
            <a:lvl4pPr>
              <a:buClr>
                <a:schemeClr val="accent5"/>
              </a:buClr>
              <a:defRPr sz="1920">
                <a:solidFill>
                  <a:srgbClr val="231F20"/>
                </a:solidFill>
                <a:latin typeface="+mn-lt"/>
                <a:cs typeface="Arial" panose="020B0604020202020204" pitchFamily="34" charset="0"/>
              </a:defRPr>
            </a:lvl4pPr>
            <a:lvl5pPr>
              <a:buClr>
                <a:schemeClr val="accent5"/>
              </a:buClr>
              <a:defRPr sz="1920">
                <a:solidFill>
                  <a:srgbClr val="231F20"/>
                </a:solidFill>
                <a:latin typeface="+mn-lt"/>
                <a:cs typeface="Arial" panose="020B0604020202020204" pitchFamily="34" charset="0"/>
              </a:defRPr>
            </a:lvl5pPr>
            <a:lvl6pPr>
              <a:defRPr sz="1920"/>
            </a:lvl6pPr>
            <a:lvl7pPr>
              <a:defRPr sz="1920"/>
            </a:lvl7pPr>
            <a:lvl8pPr>
              <a:defRPr sz="1920"/>
            </a:lvl8pPr>
            <a:lvl9pPr>
              <a:defRPr sz="19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78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5816" y="365439"/>
            <a:ext cx="12048921" cy="879963"/>
          </a:xfrm>
        </p:spPr>
        <p:txBody>
          <a:bodyPr/>
          <a:lstStyle>
            <a:lvl1pPr>
              <a:defRPr/>
            </a:lvl1pPr>
          </a:lstStyle>
          <a:p>
            <a:r>
              <a:rPr lang="en-GB" dirty="0"/>
              <a:t>CLICK TO EDIT MASTER TITLE STYLE</a:t>
            </a:r>
            <a:endParaRPr lang="en-US" dirty="0"/>
          </a:p>
        </p:txBody>
      </p:sp>
      <p:sp>
        <p:nvSpPr>
          <p:cNvPr id="4" name="Content Placeholder 3"/>
          <p:cNvSpPr>
            <a:spLocks noGrp="1"/>
          </p:cNvSpPr>
          <p:nvPr>
            <p:ph sz="half" idx="2"/>
          </p:nvPr>
        </p:nvSpPr>
        <p:spPr>
          <a:xfrm>
            <a:off x="486208" y="2545754"/>
            <a:ext cx="5837016" cy="3064434"/>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606651" y="2545753"/>
            <a:ext cx="5927693" cy="3064434"/>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p:cNvSpPr>
            <a:spLocks noGrp="1"/>
          </p:cNvSpPr>
          <p:nvPr>
            <p:ph type="body" sz="quarter" idx="10"/>
          </p:nvPr>
        </p:nvSpPr>
        <p:spPr>
          <a:xfrm>
            <a:off x="486208" y="1576901"/>
            <a:ext cx="12048528" cy="628051"/>
          </a:xfrm>
        </p:spPr>
        <p:txBody>
          <a:bodyPr/>
          <a:lstStyle/>
          <a:p>
            <a:pPr lvl="0"/>
            <a:r>
              <a:rPr lang="en-US"/>
              <a:t>Edit Master text styles</a:t>
            </a:r>
          </a:p>
        </p:txBody>
      </p:sp>
    </p:spTree>
    <p:extLst>
      <p:ext uri="{BB962C8B-B14F-4D97-AF65-F5344CB8AC3E}">
        <p14:creationId xmlns:p14="http://schemas.microsoft.com/office/powerpoint/2010/main" val="2105158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5030" y="382856"/>
            <a:ext cx="12048921" cy="879963"/>
          </a:xfrm>
        </p:spPr>
        <p:txBody>
          <a:bodyPr/>
          <a:lstStyle/>
          <a:p>
            <a:r>
              <a:rPr lang="en-GB" dirty="0"/>
              <a:t>CLICK TO EDIT MASTER TITLE STYLE</a:t>
            </a:r>
            <a:endParaRPr lang="en-US" dirty="0"/>
          </a:p>
        </p:txBody>
      </p:sp>
    </p:spTree>
    <p:extLst>
      <p:ext uri="{BB962C8B-B14F-4D97-AF65-F5344CB8AC3E}">
        <p14:creationId xmlns:p14="http://schemas.microsoft.com/office/powerpoint/2010/main" val="4246362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2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ertical Picture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4515" y="1969028"/>
            <a:ext cx="7416392" cy="3617850"/>
          </a:xfrm>
        </p:spPr>
        <p:txBody>
          <a:bodyPr/>
          <a:lstStyle>
            <a:lvl1pPr>
              <a:defRPr sz="2773"/>
            </a:lvl1pPr>
            <a:lvl2pPr>
              <a:defRPr sz="2133"/>
            </a:lvl2pPr>
            <a:lvl3pPr>
              <a:defRPr sz="1920"/>
            </a:lvl3pPr>
            <a:lvl4pPr>
              <a:defRPr sz="1920"/>
            </a:lvl4pPr>
            <a:lvl5pPr>
              <a:defRPr sz="1920"/>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5084514" y="783450"/>
            <a:ext cx="7449436" cy="1003861"/>
          </a:xfrm>
        </p:spPr>
        <p:txBody>
          <a:bodyPr>
            <a:noAutofit/>
          </a:bodyPr>
          <a:lstStyle>
            <a:lvl1pPr>
              <a:defRPr sz="3200"/>
            </a:lvl1pPr>
          </a:lstStyle>
          <a:p>
            <a:r>
              <a:rPr lang="en-GB" dirty="0"/>
              <a:t>CLICK TO EDIT MASTER </a:t>
            </a:r>
            <a:br>
              <a:rPr lang="en-GB" dirty="0"/>
            </a:br>
            <a:r>
              <a:rPr lang="en-GB" dirty="0"/>
              <a:t>TITLE STYLE</a:t>
            </a:r>
            <a:endParaRPr lang="en-US" dirty="0"/>
          </a:p>
        </p:txBody>
      </p:sp>
      <p:sp>
        <p:nvSpPr>
          <p:cNvPr id="9" name="Picture Placeholder 8"/>
          <p:cNvSpPr>
            <a:spLocks noGrp="1"/>
          </p:cNvSpPr>
          <p:nvPr>
            <p:ph type="pic" sz="quarter" idx="13"/>
          </p:nvPr>
        </p:nvSpPr>
        <p:spPr bwMode="gray">
          <a:xfrm>
            <a:off x="528673" y="783448"/>
            <a:ext cx="4141271" cy="4803430"/>
          </a:xfrm>
          <a:prstGeom prst="rect">
            <a:avLst/>
          </a:prstGeom>
          <a:solidFill>
            <a:schemeClr val="bg1">
              <a:lumMod val="85000"/>
            </a:schemeClr>
          </a:solidFill>
        </p:spPr>
        <p:txBody>
          <a:bodyPr>
            <a:normAutofit/>
          </a:bodyPr>
          <a:lstStyle>
            <a:lvl1pPr marL="0" indent="0">
              <a:buNone/>
              <a:tabLst>
                <a:tab pos="3442655" algn="l"/>
              </a:tabLst>
              <a:defRPr sz="2133">
                <a:solidFill>
                  <a:schemeClr val="bg2">
                    <a:lumMod val="40000"/>
                    <a:lumOff val="60000"/>
                  </a:schemeClr>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2260307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ull Page Picture with 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bwMode="gray">
          <a:xfrm>
            <a:off x="0" y="0"/>
            <a:ext cx="13004800" cy="6540138"/>
          </a:xfrm>
          <a:prstGeom prst="rect">
            <a:avLst/>
          </a:prstGeom>
          <a:solidFill>
            <a:schemeClr val="bg1">
              <a:lumMod val="85000"/>
            </a:schemeClr>
          </a:solidFill>
        </p:spPr>
        <p:txBody>
          <a:bodyPr>
            <a:normAutofit/>
          </a:bodyPr>
          <a:lstStyle>
            <a:lvl1pPr marL="0" indent="0">
              <a:buNone/>
              <a:tabLst>
                <a:tab pos="3442655" algn="l"/>
              </a:tabLst>
              <a:defRPr sz="2133">
                <a:solidFill>
                  <a:schemeClr val="bg2">
                    <a:lumMod val="40000"/>
                    <a:lumOff val="60000"/>
                  </a:schemeClr>
                </a:solidFill>
              </a:defRPr>
            </a:lvl1pPr>
          </a:lstStyle>
          <a:p>
            <a:r>
              <a:rPr lang="en-US" noProof="0"/>
              <a:t>Click icon to add picture</a:t>
            </a:r>
            <a:endParaRPr lang="en-GB" noProof="0" dirty="0"/>
          </a:p>
        </p:txBody>
      </p:sp>
      <p:sp>
        <p:nvSpPr>
          <p:cNvPr id="11" name="Title 1"/>
          <p:cNvSpPr txBox="1">
            <a:spLocks/>
          </p:cNvSpPr>
          <p:nvPr/>
        </p:nvSpPr>
        <p:spPr>
          <a:xfrm>
            <a:off x="485030" y="1721917"/>
            <a:ext cx="12048921" cy="879963"/>
          </a:xfrm>
          <a:prstGeom prst="rect">
            <a:avLst/>
          </a:prstGeom>
        </p:spPr>
        <p:txBody>
          <a:bodyPr vert="horz" lIns="0" tIns="0" rIns="0" bIns="0" rtlCol="0" anchor="ctr">
            <a:normAutofit/>
          </a:bodyPr>
          <a:lstStyle>
            <a:lvl1pPr algn="l" defTabSz="457200" rtl="0" eaLnBrk="1" latinLnBrk="0" hangingPunct="1">
              <a:spcBef>
                <a:spcPct val="0"/>
              </a:spcBef>
              <a:buNone/>
              <a:defRPr sz="3800" b="1" kern="1200">
                <a:solidFill>
                  <a:schemeClr val="bg2"/>
                </a:solidFill>
                <a:latin typeface=""/>
                <a:ea typeface="+mj-ea"/>
                <a:cs typeface="+mj-cs"/>
              </a:defRPr>
            </a:lvl1pPr>
          </a:lstStyle>
          <a:p>
            <a:r>
              <a:rPr lang="en-GB" sz="4053" dirty="0">
                <a:solidFill>
                  <a:schemeClr val="bg1"/>
                </a:solidFill>
              </a:rPr>
              <a:t>Click to edit Master title style</a:t>
            </a:r>
            <a:endParaRPr lang="en-US" sz="4053" dirty="0">
              <a:solidFill>
                <a:schemeClr val="bg1"/>
              </a:solidFill>
            </a:endParaRPr>
          </a:p>
        </p:txBody>
      </p:sp>
      <p:sp>
        <p:nvSpPr>
          <p:cNvPr id="4" name="Title 1"/>
          <p:cNvSpPr txBox="1">
            <a:spLocks/>
          </p:cNvSpPr>
          <p:nvPr userDrawn="1"/>
        </p:nvSpPr>
        <p:spPr>
          <a:xfrm>
            <a:off x="485030" y="1721917"/>
            <a:ext cx="12048921" cy="879963"/>
          </a:xfrm>
          <a:prstGeom prst="rect">
            <a:avLst/>
          </a:prstGeom>
        </p:spPr>
        <p:txBody>
          <a:bodyPr vert="horz" lIns="0" tIns="0" rIns="0" bIns="0" rtlCol="0" anchor="ctr">
            <a:normAutofit/>
          </a:bodyPr>
          <a:lstStyle>
            <a:lvl1pPr algn="l" defTabSz="457200" rtl="0" eaLnBrk="1" latinLnBrk="0" hangingPunct="1">
              <a:spcBef>
                <a:spcPct val="0"/>
              </a:spcBef>
              <a:buNone/>
              <a:defRPr sz="3800" b="1" kern="1200">
                <a:solidFill>
                  <a:schemeClr val="bg2"/>
                </a:solidFill>
                <a:latin typeface=""/>
                <a:ea typeface="+mj-ea"/>
                <a:cs typeface="+mj-cs"/>
              </a:defRPr>
            </a:lvl1pPr>
          </a:lstStyle>
          <a:p>
            <a:r>
              <a:rPr lang="en-GB" sz="4053" dirty="0">
                <a:solidFill>
                  <a:schemeClr val="bg1"/>
                </a:solidFill>
              </a:rPr>
              <a:t>Click to edit Master title style</a:t>
            </a:r>
            <a:endParaRPr lang="en-US" sz="4053" dirty="0">
              <a:solidFill>
                <a:schemeClr val="bg1"/>
              </a:solidFill>
            </a:endParaRPr>
          </a:p>
        </p:txBody>
      </p:sp>
    </p:spTree>
    <p:extLst>
      <p:ext uri="{BB962C8B-B14F-4D97-AF65-F5344CB8AC3E}">
        <p14:creationId xmlns:p14="http://schemas.microsoft.com/office/powerpoint/2010/main" val="92802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ertical Picture Right">
    <p:spTree>
      <p:nvGrpSpPr>
        <p:cNvPr id="1" name=""/>
        <p:cNvGrpSpPr/>
        <p:nvPr/>
      </p:nvGrpSpPr>
      <p:grpSpPr>
        <a:xfrm>
          <a:off x="0" y="0"/>
          <a:ext cx="0" cy="0"/>
          <a:chOff x="0" y="0"/>
          <a:chExt cx="0" cy="0"/>
        </a:xfrm>
      </p:grpSpPr>
      <p:sp>
        <p:nvSpPr>
          <p:cNvPr id="7" name="Content Placeholder 2"/>
          <p:cNvSpPr>
            <a:spLocks noGrp="1"/>
          </p:cNvSpPr>
          <p:nvPr>
            <p:ph idx="1"/>
          </p:nvPr>
        </p:nvSpPr>
        <p:spPr>
          <a:xfrm>
            <a:off x="513697" y="1887113"/>
            <a:ext cx="7416392" cy="3617850"/>
          </a:xfrm>
        </p:spPr>
        <p:txBody>
          <a:bodyPr/>
          <a:lstStyle>
            <a:lvl1pPr>
              <a:defRPr sz="2773"/>
            </a:lvl1pPr>
            <a:lvl2pPr>
              <a:defRPr sz="2133"/>
            </a:lvl2pPr>
            <a:lvl3pPr>
              <a:defRPr sz="1920"/>
            </a:lvl3pPr>
            <a:lvl4pPr>
              <a:defRPr sz="1920"/>
            </a:lvl4pPr>
            <a:lvl5pPr>
              <a:defRPr sz="1920"/>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hasCustomPrompt="1"/>
          </p:nvPr>
        </p:nvSpPr>
        <p:spPr>
          <a:xfrm>
            <a:off x="513697" y="701535"/>
            <a:ext cx="7449436" cy="1003861"/>
          </a:xfrm>
        </p:spPr>
        <p:txBody>
          <a:bodyPr>
            <a:noAutofit/>
          </a:bodyPr>
          <a:lstStyle>
            <a:lvl1pPr>
              <a:defRPr sz="3200"/>
            </a:lvl1pPr>
          </a:lstStyle>
          <a:p>
            <a:r>
              <a:rPr lang="en-GB" dirty="0"/>
              <a:t>CLICK TO EDIT MASTER TITLE STYLE</a:t>
            </a:r>
            <a:endParaRPr lang="en-US" dirty="0"/>
          </a:p>
        </p:txBody>
      </p:sp>
      <p:sp>
        <p:nvSpPr>
          <p:cNvPr id="9" name="Picture Placeholder 8"/>
          <p:cNvSpPr>
            <a:spLocks noGrp="1"/>
          </p:cNvSpPr>
          <p:nvPr>
            <p:ph type="pic" sz="quarter" idx="13"/>
          </p:nvPr>
        </p:nvSpPr>
        <p:spPr bwMode="gray">
          <a:xfrm>
            <a:off x="8392679" y="1887114"/>
            <a:ext cx="4141271" cy="3617851"/>
          </a:xfrm>
          <a:prstGeom prst="rect">
            <a:avLst/>
          </a:prstGeom>
          <a:solidFill>
            <a:schemeClr val="bg1">
              <a:lumMod val="85000"/>
            </a:schemeClr>
          </a:solidFill>
        </p:spPr>
        <p:txBody>
          <a:bodyPr>
            <a:normAutofit/>
          </a:bodyPr>
          <a:lstStyle>
            <a:lvl1pPr marL="0" indent="0">
              <a:buNone/>
              <a:tabLst>
                <a:tab pos="3442655" algn="l"/>
              </a:tabLst>
              <a:defRPr sz="2133">
                <a:solidFill>
                  <a:schemeClr val="bg2">
                    <a:lumMod val="40000"/>
                    <a:lumOff val="60000"/>
                  </a:schemeClr>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36762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Content Placeholder 2"/>
          <p:cNvSpPr>
            <a:spLocks noGrp="1"/>
          </p:cNvSpPr>
          <p:nvPr>
            <p:ph idx="1"/>
          </p:nvPr>
        </p:nvSpPr>
        <p:spPr>
          <a:xfrm>
            <a:off x="513697" y="471660"/>
            <a:ext cx="11965184" cy="2461459"/>
          </a:xfrm>
        </p:spPr>
        <p:txBody>
          <a:bodyPr/>
          <a:lstStyle>
            <a:lvl1pPr>
              <a:defRPr sz="2773"/>
            </a:lvl1pPr>
            <a:lvl2pPr>
              <a:defRPr sz="2560"/>
            </a:lvl2pPr>
            <a:lvl3pPr>
              <a:defRPr sz="2133"/>
            </a:lvl3pPr>
            <a:lvl4pPr>
              <a:defRPr sz="1920"/>
            </a:lvl4pPr>
            <a:lvl5pPr>
              <a:defRPr sz="1707"/>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bwMode="gray">
          <a:xfrm>
            <a:off x="0" y="3254358"/>
            <a:ext cx="13004800" cy="2937437"/>
          </a:xfrm>
          <a:prstGeom prst="rect">
            <a:avLst/>
          </a:prstGeom>
          <a:solidFill>
            <a:schemeClr val="bg1">
              <a:lumMod val="85000"/>
            </a:schemeClr>
          </a:solidFill>
        </p:spPr>
        <p:txBody>
          <a:bodyPr>
            <a:normAutofit/>
          </a:bodyPr>
          <a:lstStyle>
            <a:lvl1pPr marL="0" indent="0">
              <a:buNone/>
              <a:tabLst>
                <a:tab pos="3442655" algn="l"/>
              </a:tabLst>
              <a:defRPr sz="2133">
                <a:solidFill>
                  <a:schemeClr val="bg2">
                    <a:lumMod val="40000"/>
                    <a:lumOff val="60000"/>
                  </a:schemeClr>
                </a:solidFill>
              </a:defRPr>
            </a:lvl1pPr>
          </a:lstStyle>
          <a:p>
            <a:r>
              <a:rPr lang="en-US" noProof="0"/>
              <a:t>Click icon to add picture</a:t>
            </a:r>
            <a:endParaRPr lang="en-GB" noProof="0" dirty="0"/>
          </a:p>
        </p:txBody>
      </p:sp>
    </p:spTree>
    <p:extLst>
      <p:ext uri="{BB962C8B-B14F-4D97-AF65-F5344CB8AC3E}">
        <p14:creationId xmlns:p14="http://schemas.microsoft.com/office/powerpoint/2010/main" val="966809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2" name="TextBox 1"/>
          <p:cNvSpPr txBox="1"/>
          <p:nvPr userDrawn="1"/>
        </p:nvSpPr>
        <p:spPr>
          <a:xfrm>
            <a:off x="905693" y="4380411"/>
            <a:ext cx="3248903" cy="387798"/>
          </a:xfrm>
          <a:prstGeom prst="rect">
            <a:avLst/>
          </a:prstGeom>
          <a:noFill/>
        </p:spPr>
        <p:txBody>
          <a:bodyPr wrap="none" rtlCol="0">
            <a:spAutoFit/>
          </a:bodyPr>
          <a:lstStyle/>
          <a:p>
            <a:r>
              <a:rPr lang="en-GB" sz="1920" dirty="0"/>
              <a:t>Southern</a:t>
            </a:r>
            <a:r>
              <a:rPr lang="en-GB" sz="1920" baseline="0" dirty="0"/>
              <a:t> Universities Network</a:t>
            </a:r>
            <a:endParaRPr lang="en-GB" sz="1920" dirty="0"/>
          </a:p>
        </p:txBody>
      </p:sp>
      <p:sp>
        <p:nvSpPr>
          <p:cNvPr id="3" name="TextBox 2"/>
          <p:cNvSpPr txBox="1"/>
          <p:nvPr userDrawn="1"/>
        </p:nvSpPr>
        <p:spPr>
          <a:xfrm>
            <a:off x="882470" y="4955176"/>
            <a:ext cx="1614545" cy="387798"/>
          </a:xfrm>
          <a:prstGeom prst="rect">
            <a:avLst/>
          </a:prstGeom>
          <a:noFill/>
        </p:spPr>
        <p:txBody>
          <a:bodyPr wrap="none" rtlCol="0">
            <a:spAutoFit/>
          </a:bodyPr>
          <a:lstStyle/>
          <a:p>
            <a:r>
              <a:rPr lang="en-GB" sz="1920" dirty="0"/>
              <a:t>@</a:t>
            </a:r>
            <a:r>
              <a:rPr lang="en-GB" sz="1920" dirty="0" err="1"/>
              <a:t>SUN_Admin</a:t>
            </a:r>
            <a:endParaRPr lang="en-GB" sz="1920" dirty="0"/>
          </a:p>
        </p:txBody>
      </p:sp>
      <p:sp>
        <p:nvSpPr>
          <p:cNvPr id="4" name="TextBox 3"/>
          <p:cNvSpPr txBox="1"/>
          <p:nvPr userDrawn="1"/>
        </p:nvSpPr>
        <p:spPr>
          <a:xfrm>
            <a:off x="905693" y="5495107"/>
            <a:ext cx="3308213" cy="387798"/>
          </a:xfrm>
          <a:prstGeom prst="rect">
            <a:avLst/>
          </a:prstGeom>
          <a:noFill/>
        </p:spPr>
        <p:txBody>
          <a:bodyPr wrap="none" rtlCol="0">
            <a:spAutoFit/>
          </a:bodyPr>
          <a:lstStyle/>
          <a:p>
            <a:r>
              <a:rPr lang="en-GB" sz="1920" dirty="0" err="1"/>
              <a:t>southern_universities_network</a:t>
            </a:r>
            <a:endParaRPr lang="en-GB" sz="1920" dirty="0"/>
          </a:p>
        </p:txBody>
      </p:sp>
      <p:sp>
        <p:nvSpPr>
          <p:cNvPr id="5" name="TextBox 4"/>
          <p:cNvSpPr txBox="1"/>
          <p:nvPr userDrawn="1"/>
        </p:nvSpPr>
        <p:spPr>
          <a:xfrm>
            <a:off x="905691" y="3805646"/>
            <a:ext cx="2408352" cy="387798"/>
          </a:xfrm>
          <a:prstGeom prst="rect">
            <a:avLst/>
          </a:prstGeom>
          <a:noFill/>
        </p:spPr>
        <p:txBody>
          <a:bodyPr wrap="none" rtlCol="0">
            <a:spAutoFit/>
          </a:bodyPr>
          <a:lstStyle/>
          <a:p>
            <a:r>
              <a:rPr lang="en-GB" sz="1920" dirty="0"/>
              <a:t>www.sunoutreach.org</a:t>
            </a:r>
          </a:p>
        </p:txBody>
      </p:sp>
    </p:spTree>
    <p:extLst>
      <p:ext uri="{BB962C8B-B14F-4D97-AF65-F5344CB8AC3E}">
        <p14:creationId xmlns:p14="http://schemas.microsoft.com/office/powerpoint/2010/main" val="1057542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196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485030" y="797202"/>
            <a:ext cx="12048921" cy="4576001"/>
          </a:xfrm>
        </p:spPr>
        <p:txBody>
          <a:bodyPr/>
          <a:lstStyle>
            <a:lvl1pPr marL="0" indent="0">
              <a:buFontTx/>
              <a:buNone/>
              <a:defRPr b="1">
                <a:solidFill>
                  <a:schemeClr val="tx1"/>
                </a:solidFill>
                <a:latin typeface="+mj-lt"/>
              </a:defRPr>
            </a:lvl1pPr>
            <a:lvl2pPr marL="0" indent="0">
              <a:buClr>
                <a:schemeClr val="accent5"/>
              </a:buClr>
              <a:buFontTx/>
              <a:buNone/>
              <a:defRPr>
                <a:latin typeface="+mn-lt"/>
              </a:defRPr>
            </a:lvl2pPr>
            <a:lvl3pPr>
              <a:buClr>
                <a:schemeClr val="accent5"/>
              </a:buClr>
              <a:defRPr>
                <a:latin typeface="+mn-lt"/>
              </a:defRPr>
            </a:lvl3pPr>
            <a:lvl4pPr>
              <a:buClr>
                <a:schemeClr val="accent5"/>
              </a:buClr>
              <a:defRPr>
                <a:latin typeface="+mn-lt"/>
              </a:defRPr>
            </a:lvl4pPr>
            <a:lvl5pPr>
              <a:buClr>
                <a:schemeClr val="accent5"/>
              </a:buClr>
              <a:defRPr>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32902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030" y="643716"/>
            <a:ext cx="12048921" cy="879963"/>
          </a:xfrm>
        </p:spPr>
        <p:txBody>
          <a:bodyPr/>
          <a:lstStyle>
            <a:lvl1pPr>
              <a:defRPr>
                <a:latin typeface="+mj-lt"/>
              </a:defRPr>
            </a:lvl1pPr>
          </a:lstStyle>
          <a:p>
            <a:r>
              <a:rPr lang="en-GB" dirty="0"/>
              <a:t>Click to edit Master title style</a:t>
            </a:r>
            <a:endParaRPr lang="en-US" dirty="0"/>
          </a:p>
        </p:txBody>
      </p:sp>
      <p:sp>
        <p:nvSpPr>
          <p:cNvPr id="3" name="Content Placeholder 2"/>
          <p:cNvSpPr>
            <a:spLocks noGrp="1"/>
          </p:cNvSpPr>
          <p:nvPr>
            <p:ph sz="half" idx="1"/>
          </p:nvPr>
        </p:nvSpPr>
        <p:spPr>
          <a:xfrm>
            <a:off x="485030" y="1763215"/>
            <a:ext cx="5908997" cy="3700449"/>
          </a:xfrm>
        </p:spPr>
        <p:txBody>
          <a:bodyPr/>
          <a:lstStyle>
            <a:lvl1pPr>
              <a:defRPr sz="2987">
                <a:latin typeface="+mn-lt"/>
              </a:defRPr>
            </a:lvl1pPr>
            <a:lvl2pPr>
              <a:buClr>
                <a:schemeClr val="accent5"/>
              </a:buClr>
              <a:defRPr sz="2133">
                <a:latin typeface="+mn-lt"/>
              </a:defRPr>
            </a:lvl2pPr>
            <a:lvl3pPr>
              <a:buClr>
                <a:schemeClr val="accent5"/>
              </a:buClr>
              <a:defRPr sz="1920">
                <a:latin typeface="+mn-lt"/>
              </a:defRPr>
            </a:lvl3pPr>
            <a:lvl4pPr>
              <a:buClr>
                <a:schemeClr val="accent5"/>
              </a:buClr>
              <a:defRPr sz="1920">
                <a:latin typeface="+mn-lt"/>
              </a:defRPr>
            </a:lvl4pPr>
            <a:lvl5pPr>
              <a:buClr>
                <a:schemeClr val="accent5"/>
              </a:buClr>
              <a:defRPr sz="1920">
                <a:latin typeface="+mn-lt"/>
              </a:defRPr>
            </a:lvl5pPr>
            <a:lvl6pPr>
              <a:defRPr sz="1920"/>
            </a:lvl6pPr>
            <a:lvl7pPr>
              <a:defRPr sz="1920"/>
            </a:lvl7pPr>
            <a:lvl8pPr>
              <a:defRPr sz="1920"/>
            </a:lvl8pPr>
            <a:lvl9pPr>
              <a:defRPr sz="192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p:cNvSpPr>
            <a:spLocks noGrp="1"/>
          </p:cNvSpPr>
          <p:nvPr>
            <p:ph sz="half" idx="10"/>
          </p:nvPr>
        </p:nvSpPr>
        <p:spPr>
          <a:xfrm>
            <a:off x="6624954" y="1763215"/>
            <a:ext cx="5908997" cy="3700449"/>
          </a:xfrm>
        </p:spPr>
        <p:txBody>
          <a:bodyPr/>
          <a:lstStyle>
            <a:lvl1pPr>
              <a:defRPr sz="2987">
                <a:latin typeface="+mn-lt"/>
              </a:defRPr>
            </a:lvl1pPr>
            <a:lvl2pPr>
              <a:defRPr sz="2133">
                <a:latin typeface="+mn-lt"/>
              </a:defRPr>
            </a:lvl2pPr>
            <a:lvl3pPr>
              <a:buClr>
                <a:schemeClr val="accent5"/>
              </a:buClr>
              <a:defRPr sz="1920">
                <a:latin typeface="+mn-lt"/>
              </a:defRPr>
            </a:lvl3pPr>
            <a:lvl4pPr>
              <a:buClr>
                <a:schemeClr val="accent5"/>
              </a:buClr>
              <a:defRPr sz="1920">
                <a:latin typeface="+mn-lt"/>
              </a:defRPr>
            </a:lvl4pPr>
            <a:lvl5pPr>
              <a:buClr>
                <a:schemeClr val="accent5"/>
              </a:buClr>
              <a:defRPr sz="1920">
                <a:latin typeface="+mn-lt"/>
              </a:defRPr>
            </a:lvl5pPr>
            <a:lvl6pPr>
              <a:defRPr sz="1920"/>
            </a:lvl6pPr>
            <a:lvl7pPr>
              <a:defRPr sz="1920"/>
            </a:lvl7pPr>
            <a:lvl8pPr>
              <a:defRPr sz="1920"/>
            </a:lvl8pPr>
            <a:lvl9pPr>
              <a:defRPr sz="192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6236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5029" y="478650"/>
            <a:ext cx="12048921" cy="879963"/>
          </a:xfrm>
        </p:spPr>
        <p:txBody>
          <a:bodyPr/>
          <a:lstStyle>
            <a:lvl1pPr>
              <a:defRPr/>
            </a:lvl1pPr>
          </a:lstStyle>
          <a:p>
            <a:r>
              <a:rPr lang="en-GB" dirty="0"/>
              <a:t>Click to edit Master title style</a:t>
            </a:r>
            <a:endParaRPr lang="en-US" dirty="0"/>
          </a:p>
        </p:txBody>
      </p:sp>
      <p:sp>
        <p:nvSpPr>
          <p:cNvPr id="4" name="Content Placeholder 3"/>
          <p:cNvSpPr>
            <a:spLocks noGrp="1"/>
          </p:cNvSpPr>
          <p:nvPr>
            <p:ph sz="half" idx="2"/>
          </p:nvPr>
        </p:nvSpPr>
        <p:spPr>
          <a:xfrm>
            <a:off x="485421" y="2708961"/>
            <a:ext cx="5837016" cy="3064434"/>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p:cNvSpPr>
            <a:spLocks noGrp="1"/>
          </p:cNvSpPr>
          <p:nvPr>
            <p:ph sz="quarter" idx="4"/>
          </p:nvPr>
        </p:nvSpPr>
        <p:spPr>
          <a:xfrm>
            <a:off x="6606651" y="2708961"/>
            <a:ext cx="5927693" cy="3064434"/>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3"/>
          <p:cNvSpPr>
            <a:spLocks noGrp="1"/>
          </p:cNvSpPr>
          <p:nvPr>
            <p:ph type="body" sz="quarter" idx="10"/>
          </p:nvPr>
        </p:nvSpPr>
        <p:spPr>
          <a:xfrm>
            <a:off x="485815" y="1890927"/>
            <a:ext cx="12048528" cy="628051"/>
          </a:xfrm>
        </p:spPr>
        <p:txBody>
          <a:bodyPr/>
          <a:lstStyle/>
          <a:p>
            <a:pPr lvl="0"/>
            <a:r>
              <a:rPr lang="en-GB" dirty="0"/>
              <a:t>Click to edit Master text styles</a:t>
            </a:r>
            <a:endParaRPr lang="en-US" dirty="0"/>
          </a:p>
        </p:txBody>
      </p:sp>
    </p:spTree>
    <p:extLst>
      <p:ext uri="{BB962C8B-B14F-4D97-AF65-F5344CB8AC3E}">
        <p14:creationId xmlns:p14="http://schemas.microsoft.com/office/powerpoint/2010/main" val="3933595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Vertical Picture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4515" y="1969028"/>
            <a:ext cx="7416392" cy="3617850"/>
          </a:xfrm>
        </p:spPr>
        <p:txBody>
          <a:bodyPr/>
          <a:lstStyle>
            <a:lvl1pPr>
              <a:defRPr sz="2773"/>
            </a:lvl1pPr>
            <a:lvl2pPr>
              <a:defRPr sz="2133"/>
            </a:lvl2pPr>
            <a:lvl3pPr>
              <a:defRPr sz="1920"/>
            </a:lvl3pPr>
            <a:lvl4pPr>
              <a:defRPr sz="1920"/>
            </a:lvl4pPr>
            <a:lvl5pPr>
              <a:defRPr sz="1920"/>
            </a:lvl5pPr>
            <a:lvl6pPr>
              <a:defRPr sz="2133"/>
            </a:lvl6pPr>
            <a:lvl7pPr>
              <a:defRPr sz="2133"/>
            </a:lvl7pPr>
            <a:lvl8pPr>
              <a:defRPr sz="2133"/>
            </a:lvl8pPr>
            <a:lvl9pPr>
              <a:defRPr sz="2133"/>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p:cNvSpPr>
            <a:spLocks noGrp="1"/>
          </p:cNvSpPr>
          <p:nvPr>
            <p:ph type="title"/>
          </p:nvPr>
        </p:nvSpPr>
        <p:spPr>
          <a:xfrm>
            <a:off x="5084514" y="783450"/>
            <a:ext cx="7449436" cy="1003861"/>
          </a:xfrm>
        </p:spPr>
        <p:txBody>
          <a:bodyPr>
            <a:noAutofit/>
          </a:bodyPr>
          <a:lstStyle>
            <a:lvl1pPr>
              <a:defRPr sz="3200"/>
            </a:lvl1pPr>
          </a:lstStyle>
          <a:p>
            <a:r>
              <a:rPr lang="en-GB" dirty="0"/>
              <a:t>Click to edit Master title style</a:t>
            </a:r>
            <a:endParaRPr lang="en-US" dirty="0"/>
          </a:p>
        </p:txBody>
      </p:sp>
      <p:sp>
        <p:nvSpPr>
          <p:cNvPr id="9" name="Picture Placeholder 8"/>
          <p:cNvSpPr>
            <a:spLocks noGrp="1"/>
          </p:cNvSpPr>
          <p:nvPr>
            <p:ph type="pic" sz="quarter" idx="13"/>
          </p:nvPr>
        </p:nvSpPr>
        <p:spPr bwMode="gray">
          <a:xfrm>
            <a:off x="528673" y="783448"/>
            <a:ext cx="4141271" cy="4803430"/>
          </a:xfrm>
          <a:prstGeom prst="rect">
            <a:avLst/>
          </a:prstGeom>
          <a:solidFill>
            <a:schemeClr val="bg1">
              <a:lumMod val="85000"/>
            </a:schemeClr>
          </a:solidFill>
        </p:spPr>
        <p:txBody>
          <a:bodyPr>
            <a:normAutofit/>
          </a:bodyPr>
          <a:lstStyle>
            <a:lvl1pPr marL="0" indent="0">
              <a:buNone/>
              <a:tabLst>
                <a:tab pos="3442655" algn="l"/>
              </a:tabLst>
              <a:defRPr sz="2133">
                <a:solidFill>
                  <a:schemeClr val="bg2">
                    <a:lumMod val="40000"/>
                    <a:lumOff val="60000"/>
                  </a:schemeClr>
                </a:solidFill>
              </a:defRPr>
            </a:lvl1pPr>
          </a:lstStyle>
          <a:p>
            <a:endParaRPr lang="en-GB" noProof="0" dirty="0"/>
          </a:p>
        </p:txBody>
      </p:sp>
    </p:spTree>
    <p:extLst>
      <p:ext uri="{BB962C8B-B14F-4D97-AF65-F5344CB8AC3E}">
        <p14:creationId xmlns:p14="http://schemas.microsoft.com/office/powerpoint/2010/main" val="4254462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Page Picture with 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bwMode="gray">
          <a:xfrm>
            <a:off x="0" y="0"/>
            <a:ext cx="13004800" cy="6540138"/>
          </a:xfrm>
          <a:prstGeom prst="rect">
            <a:avLst/>
          </a:prstGeom>
          <a:solidFill>
            <a:schemeClr val="bg1">
              <a:lumMod val="85000"/>
            </a:schemeClr>
          </a:solidFill>
        </p:spPr>
        <p:txBody>
          <a:bodyPr>
            <a:normAutofit/>
          </a:bodyPr>
          <a:lstStyle>
            <a:lvl1pPr marL="0" indent="0">
              <a:buNone/>
              <a:tabLst>
                <a:tab pos="3442655" algn="l"/>
              </a:tabLst>
              <a:defRPr sz="2133">
                <a:solidFill>
                  <a:schemeClr val="bg2">
                    <a:lumMod val="40000"/>
                    <a:lumOff val="60000"/>
                  </a:schemeClr>
                </a:solidFill>
              </a:defRPr>
            </a:lvl1pPr>
          </a:lstStyle>
          <a:p>
            <a:endParaRPr lang="en-GB" noProof="0" dirty="0"/>
          </a:p>
        </p:txBody>
      </p:sp>
      <p:sp>
        <p:nvSpPr>
          <p:cNvPr id="11" name="Title 1"/>
          <p:cNvSpPr txBox="1">
            <a:spLocks/>
          </p:cNvSpPr>
          <p:nvPr userDrawn="1"/>
        </p:nvSpPr>
        <p:spPr>
          <a:xfrm>
            <a:off x="485030" y="1721917"/>
            <a:ext cx="12048921" cy="879963"/>
          </a:xfrm>
          <a:prstGeom prst="rect">
            <a:avLst/>
          </a:prstGeom>
        </p:spPr>
        <p:txBody>
          <a:bodyPr vert="horz" lIns="0" tIns="0" rIns="0" bIns="0" rtlCol="0" anchor="ctr">
            <a:normAutofit/>
          </a:bodyPr>
          <a:lstStyle>
            <a:lvl1pPr algn="l" defTabSz="457200" rtl="0" eaLnBrk="1" latinLnBrk="0" hangingPunct="1">
              <a:spcBef>
                <a:spcPct val="0"/>
              </a:spcBef>
              <a:buNone/>
              <a:defRPr sz="3800" b="1" kern="1200">
                <a:solidFill>
                  <a:schemeClr val="bg2"/>
                </a:solidFill>
                <a:latin typeface=""/>
                <a:ea typeface="+mj-ea"/>
                <a:cs typeface="+mj-cs"/>
              </a:defRPr>
            </a:lvl1pPr>
          </a:lstStyle>
          <a:p>
            <a:r>
              <a:rPr lang="en-GB" sz="4053" dirty="0">
                <a:solidFill>
                  <a:schemeClr val="bg1"/>
                </a:solidFill>
              </a:rPr>
              <a:t>Click to edit Master title style</a:t>
            </a:r>
            <a:endParaRPr lang="en-US" sz="4053" dirty="0">
              <a:solidFill>
                <a:schemeClr val="bg1"/>
              </a:solidFill>
            </a:endParaRPr>
          </a:p>
        </p:txBody>
      </p:sp>
    </p:spTree>
    <p:extLst>
      <p:ext uri="{BB962C8B-B14F-4D97-AF65-F5344CB8AC3E}">
        <p14:creationId xmlns:p14="http://schemas.microsoft.com/office/powerpoint/2010/main" val="25227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Vertical Picture Right">
    <p:spTree>
      <p:nvGrpSpPr>
        <p:cNvPr id="1" name=""/>
        <p:cNvGrpSpPr/>
        <p:nvPr/>
      </p:nvGrpSpPr>
      <p:grpSpPr>
        <a:xfrm>
          <a:off x="0" y="0"/>
          <a:ext cx="0" cy="0"/>
          <a:chOff x="0" y="0"/>
          <a:chExt cx="0" cy="0"/>
        </a:xfrm>
      </p:grpSpPr>
      <p:sp>
        <p:nvSpPr>
          <p:cNvPr id="7" name="Content Placeholder 2"/>
          <p:cNvSpPr>
            <a:spLocks noGrp="1"/>
          </p:cNvSpPr>
          <p:nvPr>
            <p:ph idx="1"/>
          </p:nvPr>
        </p:nvSpPr>
        <p:spPr>
          <a:xfrm>
            <a:off x="513697" y="1887113"/>
            <a:ext cx="7416392" cy="3617850"/>
          </a:xfrm>
        </p:spPr>
        <p:txBody>
          <a:bodyPr/>
          <a:lstStyle>
            <a:lvl1pPr>
              <a:defRPr sz="2773"/>
            </a:lvl1pPr>
            <a:lvl2pPr>
              <a:defRPr sz="2133"/>
            </a:lvl2pPr>
            <a:lvl3pPr>
              <a:defRPr sz="1920"/>
            </a:lvl3pPr>
            <a:lvl4pPr>
              <a:defRPr sz="1920"/>
            </a:lvl4pPr>
            <a:lvl5pPr>
              <a:defRPr sz="1920"/>
            </a:lvl5pPr>
            <a:lvl6pPr>
              <a:defRPr sz="2133"/>
            </a:lvl6pPr>
            <a:lvl7pPr>
              <a:defRPr sz="2133"/>
            </a:lvl7pPr>
            <a:lvl8pPr>
              <a:defRPr sz="2133"/>
            </a:lvl8pPr>
            <a:lvl9pPr>
              <a:defRPr sz="2133"/>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p:cNvSpPr>
            <a:spLocks noGrp="1"/>
          </p:cNvSpPr>
          <p:nvPr>
            <p:ph type="title"/>
          </p:nvPr>
        </p:nvSpPr>
        <p:spPr>
          <a:xfrm>
            <a:off x="513697" y="701535"/>
            <a:ext cx="7449436" cy="1003861"/>
          </a:xfrm>
        </p:spPr>
        <p:txBody>
          <a:bodyPr>
            <a:noAutofit/>
          </a:bodyPr>
          <a:lstStyle>
            <a:lvl1pPr>
              <a:defRPr sz="3200"/>
            </a:lvl1pPr>
          </a:lstStyle>
          <a:p>
            <a:r>
              <a:rPr lang="en-GB" dirty="0"/>
              <a:t>Click to edit Master title style</a:t>
            </a:r>
            <a:endParaRPr lang="en-US" dirty="0"/>
          </a:p>
        </p:txBody>
      </p:sp>
      <p:sp>
        <p:nvSpPr>
          <p:cNvPr id="9" name="Picture Placeholder 8"/>
          <p:cNvSpPr>
            <a:spLocks noGrp="1"/>
          </p:cNvSpPr>
          <p:nvPr>
            <p:ph type="pic" sz="quarter" idx="13"/>
          </p:nvPr>
        </p:nvSpPr>
        <p:spPr bwMode="gray">
          <a:xfrm>
            <a:off x="8392679" y="701534"/>
            <a:ext cx="4141271" cy="4803430"/>
          </a:xfrm>
          <a:prstGeom prst="rect">
            <a:avLst/>
          </a:prstGeom>
          <a:solidFill>
            <a:schemeClr val="bg1">
              <a:lumMod val="85000"/>
            </a:schemeClr>
          </a:solidFill>
        </p:spPr>
        <p:txBody>
          <a:bodyPr>
            <a:normAutofit/>
          </a:bodyPr>
          <a:lstStyle>
            <a:lvl1pPr marL="0" indent="0">
              <a:buNone/>
              <a:tabLst>
                <a:tab pos="3442655" algn="l"/>
              </a:tabLst>
              <a:defRPr sz="2133">
                <a:solidFill>
                  <a:schemeClr val="bg2">
                    <a:lumMod val="40000"/>
                    <a:lumOff val="60000"/>
                  </a:schemeClr>
                </a:solidFill>
              </a:defRPr>
            </a:lvl1pPr>
          </a:lstStyle>
          <a:p>
            <a:endParaRPr lang="en-GB" noProof="0" dirty="0"/>
          </a:p>
        </p:txBody>
      </p:sp>
    </p:spTree>
    <p:extLst>
      <p:ext uri="{BB962C8B-B14F-4D97-AF65-F5344CB8AC3E}">
        <p14:creationId xmlns:p14="http://schemas.microsoft.com/office/powerpoint/2010/main" val="2348023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Content Placeholder 2"/>
          <p:cNvSpPr>
            <a:spLocks noGrp="1"/>
          </p:cNvSpPr>
          <p:nvPr>
            <p:ph idx="1"/>
          </p:nvPr>
        </p:nvSpPr>
        <p:spPr>
          <a:xfrm>
            <a:off x="513697" y="471660"/>
            <a:ext cx="11965184" cy="2461459"/>
          </a:xfrm>
        </p:spPr>
        <p:txBody>
          <a:bodyPr/>
          <a:lstStyle>
            <a:lvl1pPr>
              <a:defRPr sz="2773"/>
            </a:lvl1pPr>
            <a:lvl2pPr>
              <a:defRPr sz="2560"/>
            </a:lvl2pPr>
            <a:lvl3pPr>
              <a:defRPr sz="2133"/>
            </a:lvl3pPr>
            <a:lvl4pPr>
              <a:defRPr sz="1920"/>
            </a:lvl4pPr>
            <a:lvl5pPr>
              <a:defRPr sz="1707"/>
            </a:lvl5pPr>
            <a:lvl6pPr>
              <a:defRPr sz="2133"/>
            </a:lvl6pPr>
            <a:lvl7pPr>
              <a:defRPr sz="2133"/>
            </a:lvl7pPr>
            <a:lvl8pPr>
              <a:defRPr sz="2133"/>
            </a:lvl8pPr>
            <a:lvl9pPr>
              <a:defRPr sz="2133"/>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8"/>
          <p:cNvSpPr>
            <a:spLocks noGrp="1"/>
          </p:cNvSpPr>
          <p:nvPr>
            <p:ph type="pic" sz="quarter" idx="13"/>
          </p:nvPr>
        </p:nvSpPr>
        <p:spPr bwMode="gray">
          <a:xfrm>
            <a:off x="0" y="3254358"/>
            <a:ext cx="13004800" cy="2937437"/>
          </a:xfrm>
          <a:prstGeom prst="rect">
            <a:avLst/>
          </a:prstGeom>
          <a:solidFill>
            <a:schemeClr val="bg1">
              <a:lumMod val="85000"/>
            </a:schemeClr>
          </a:solidFill>
        </p:spPr>
        <p:txBody>
          <a:bodyPr>
            <a:normAutofit/>
          </a:bodyPr>
          <a:lstStyle>
            <a:lvl1pPr marL="0" indent="0">
              <a:buNone/>
              <a:tabLst>
                <a:tab pos="3442655" algn="l"/>
              </a:tabLst>
              <a:defRPr sz="2133">
                <a:solidFill>
                  <a:schemeClr val="bg2">
                    <a:lumMod val="40000"/>
                    <a:lumOff val="60000"/>
                  </a:schemeClr>
                </a:solidFill>
              </a:defRPr>
            </a:lvl1pPr>
          </a:lstStyle>
          <a:p>
            <a:endParaRPr lang="en-GB" noProof="0" dirty="0"/>
          </a:p>
        </p:txBody>
      </p:sp>
    </p:spTree>
    <p:extLst>
      <p:ext uri="{BB962C8B-B14F-4D97-AF65-F5344CB8AC3E}">
        <p14:creationId xmlns:p14="http://schemas.microsoft.com/office/powerpoint/2010/main" val="580401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905693" y="4380411"/>
            <a:ext cx="3248903" cy="387798"/>
          </a:xfrm>
          <a:prstGeom prst="rect">
            <a:avLst/>
          </a:prstGeom>
          <a:noFill/>
        </p:spPr>
        <p:txBody>
          <a:bodyPr wrap="none" rtlCol="0">
            <a:spAutoFit/>
          </a:bodyPr>
          <a:lstStyle/>
          <a:p>
            <a:r>
              <a:rPr lang="en-GB" sz="1920" dirty="0"/>
              <a:t>Southern</a:t>
            </a:r>
            <a:r>
              <a:rPr lang="en-GB" sz="1920" baseline="0" dirty="0"/>
              <a:t> Universities Network</a:t>
            </a:r>
            <a:endParaRPr lang="en-GB" sz="1920" dirty="0"/>
          </a:p>
        </p:txBody>
      </p:sp>
      <p:sp>
        <p:nvSpPr>
          <p:cNvPr id="3" name="TextBox 2"/>
          <p:cNvSpPr txBox="1"/>
          <p:nvPr userDrawn="1"/>
        </p:nvSpPr>
        <p:spPr>
          <a:xfrm>
            <a:off x="882470" y="4955176"/>
            <a:ext cx="1614545" cy="387798"/>
          </a:xfrm>
          <a:prstGeom prst="rect">
            <a:avLst/>
          </a:prstGeom>
          <a:noFill/>
        </p:spPr>
        <p:txBody>
          <a:bodyPr wrap="none" rtlCol="0">
            <a:spAutoFit/>
          </a:bodyPr>
          <a:lstStyle/>
          <a:p>
            <a:r>
              <a:rPr lang="en-GB" sz="1920" dirty="0"/>
              <a:t>@</a:t>
            </a:r>
            <a:r>
              <a:rPr lang="en-GB" sz="1920" dirty="0" err="1"/>
              <a:t>SUN_Admin</a:t>
            </a:r>
            <a:endParaRPr lang="en-GB" sz="1920" dirty="0"/>
          </a:p>
        </p:txBody>
      </p:sp>
      <p:sp>
        <p:nvSpPr>
          <p:cNvPr id="4" name="TextBox 3"/>
          <p:cNvSpPr txBox="1"/>
          <p:nvPr userDrawn="1"/>
        </p:nvSpPr>
        <p:spPr>
          <a:xfrm>
            <a:off x="905693" y="5495107"/>
            <a:ext cx="3308213" cy="387798"/>
          </a:xfrm>
          <a:prstGeom prst="rect">
            <a:avLst/>
          </a:prstGeom>
          <a:noFill/>
        </p:spPr>
        <p:txBody>
          <a:bodyPr wrap="none" rtlCol="0">
            <a:spAutoFit/>
          </a:bodyPr>
          <a:lstStyle/>
          <a:p>
            <a:r>
              <a:rPr lang="en-GB" sz="1920" dirty="0" err="1"/>
              <a:t>southern_universities_network</a:t>
            </a:r>
            <a:endParaRPr lang="en-GB" sz="1920" dirty="0"/>
          </a:p>
        </p:txBody>
      </p:sp>
      <p:sp>
        <p:nvSpPr>
          <p:cNvPr id="5" name="TextBox 4"/>
          <p:cNvSpPr txBox="1"/>
          <p:nvPr userDrawn="1"/>
        </p:nvSpPr>
        <p:spPr>
          <a:xfrm>
            <a:off x="905691" y="3805646"/>
            <a:ext cx="2408352" cy="387798"/>
          </a:xfrm>
          <a:prstGeom prst="rect">
            <a:avLst/>
          </a:prstGeom>
          <a:noFill/>
        </p:spPr>
        <p:txBody>
          <a:bodyPr wrap="none" rtlCol="0">
            <a:spAutoFit/>
          </a:bodyPr>
          <a:lstStyle/>
          <a:p>
            <a:r>
              <a:rPr lang="en-GB" sz="1920" dirty="0"/>
              <a:t>www.sunoutreach.org</a:t>
            </a:r>
          </a:p>
        </p:txBody>
      </p:sp>
    </p:spTree>
    <p:extLst>
      <p:ext uri="{BB962C8B-B14F-4D97-AF65-F5344CB8AC3E}">
        <p14:creationId xmlns:p14="http://schemas.microsoft.com/office/powerpoint/2010/main" val="1741184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030" y="722490"/>
            <a:ext cx="12048921" cy="879963"/>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85030" y="1808950"/>
            <a:ext cx="12048921" cy="374174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814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487695" rtl="0" eaLnBrk="1" latinLnBrk="0" hangingPunct="1">
        <a:spcBef>
          <a:spcPct val="0"/>
        </a:spcBef>
        <a:buNone/>
        <a:defRPr sz="4053" b="1" kern="1200">
          <a:solidFill>
            <a:srgbClr val="231F20"/>
          </a:solidFill>
          <a:latin typeface="+mj-lt"/>
          <a:ea typeface="+mj-ea"/>
          <a:cs typeface="+mj-cs"/>
        </a:defRPr>
      </a:lvl1pPr>
    </p:titleStyle>
    <p:bodyStyle>
      <a:lvl1pPr marL="0" indent="0" algn="l" defTabSz="487695" rtl="0" eaLnBrk="1" latinLnBrk="0" hangingPunct="1">
        <a:spcBef>
          <a:spcPct val="20000"/>
        </a:spcBef>
        <a:buClr>
          <a:schemeClr val="tx1"/>
        </a:buClr>
        <a:buFontTx/>
        <a:buNone/>
        <a:defRPr sz="2987" b="1" kern="1200">
          <a:solidFill>
            <a:srgbClr val="C22A62"/>
          </a:solidFill>
          <a:latin typeface="+mn-lt"/>
          <a:ea typeface="+mn-ea"/>
          <a:cs typeface="Arial" panose="020B0604020202020204" pitchFamily="34" charset="0"/>
        </a:defRPr>
      </a:lvl1pPr>
      <a:lvl2pPr marL="0" indent="0" algn="l" defTabSz="487695" rtl="0" eaLnBrk="1" latinLnBrk="0" hangingPunct="1">
        <a:spcBef>
          <a:spcPct val="20000"/>
        </a:spcBef>
        <a:buClr>
          <a:schemeClr val="accent6"/>
        </a:buClr>
        <a:buFontTx/>
        <a:buNone/>
        <a:defRPr sz="2133" kern="1200">
          <a:solidFill>
            <a:srgbClr val="231F20"/>
          </a:solidFill>
          <a:latin typeface="Arial" panose="020B0604020202020204" pitchFamily="34" charset="0"/>
          <a:ea typeface="+mn-ea"/>
          <a:cs typeface="Arial" panose="020B0604020202020204" pitchFamily="34" charset="0"/>
        </a:defRPr>
      </a:lvl2pPr>
      <a:lvl3pPr marL="0" indent="-243848" algn="l" defTabSz="487695" rtl="0" eaLnBrk="1" latinLnBrk="0" hangingPunct="1">
        <a:spcBef>
          <a:spcPct val="20000"/>
        </a:spcBef>
        <a:buClr>
          <a:srgbClr val="1B95B1"/>
        </a:buClr>
        <a:buFont typeface="Arial"/>
        <a:buChar char="•"/>
        <a:defRPr sz="1920" kern="1200">
          <a:solidFill>
            <a:srgbClr val="231F20"/>
          </a:solidFill>
          <a:latin typeface="Arial" panose="020B0604020202020204" pitchFamily="34" charset="0"/>
          <a:ea typeface="+mn-ea"/>
          <a:cs typeface="Arial" panose="020B0604020202020204" pitchFamily="34" charset="0"/>
        </a:defRPr>
      </a:lvl3pPr>
      <a:lvl4pPr marL="748823" indent="-243848" algn="l" defTabSz="487695" rtl="0" eaLnBrk="1" latinLnBrk="0" hangingPunct="1">
        <a:spcBef>
          <a:spcPct val="20000"/>
        </a:spcBef>
        <a:buClr>
          <a:srgbClr val="1B95B1"/>
        </a:buClr>
        <a:buFont typeface="Arial"/>
        <a:buChar char="–"/>
        <a:defRPr sz="1920" kern="1200">
          <a:solidFill>
            <a:srgbClr val="231F20"/>
          </a:solidFill>
          <a:latin typeface="Arial" panose="020B0604020202020204" pitchFamily="34" charset="0"/>
          <a:ea typeface="+mn-ea"/>
          <a:cs typeface="Arial" panose="020B0604020202020204" pitchFamily="34" charset="0"/>
        </a:defRPr>
      </a:lvl4pPr>
      <a:lvl5pPr marL="1159716" indent="-243848" algn="l" defTabSz="487695" rtl="0" eaLnBrk="1" latinLnBrk="0" hangingPunct="1">
        <a:spcBef>
          <a:spcPct val="20000"/>
        </a:spcBef>
        <a:buClr>
          <a:srgbClr val="1B95B1"/>
        </a:buClr>
        <a:buFont typeface="Arial"/>
        <a:buChar char="»"/>
        <a:defRPr sz="1920" kern="1200">
          <a:solidFill>
            <a:srgbClr val="231F20"/>
          </a:solidFill>
          <a:latin typeface="Arial" panose="020B0604020202020204" pitchFamily="34" charset="0"/>
          <a:ea typeface="+mn-ea"/>
          <a:cs typeface="Arial" panose="020B0604020202020204" pitchFamily="34" charset="0"/>
        </a:defRPr>
      </a:lvl5pPr>
      <a:lvl6pPr marL="2682324" indent="-243848" algn="l" defTabSz="487695" rtl="0" eaLnBrk="1" latinLnBrk="0" hangingPunct="1">
        <a:spcBef>
          <a:spcPct val="20000"/>
        </a:spcBef>
        <a:buFont typeface="Arial"/>
        <a:buChar char="•"/>
        <a:defRPr sz="2133" kern="1200">
          <a:solidFill>
            <a:schemeClr val="tx1"/>
          </a:solidFill>
          <a:latin typeface="+mn-lt"/>
          <a:ea typeface="+mn-ea"/>
          <a:cs typeface="+mn-cs"/>
        </a:defRPr>
      </a:lvl6pPr>
      <a:lvl7pPr marL="3170019" indent="-243848" algn="l" defTabSz="487695" rtl="0" eaLnBrk="1" latinLnBrk="0" hangingPunct="1">
        <a:spcBef>
          <a:spcPct val="20000"/>
        </a:spcBef>
        <a:buFont typeface="Arial"/>
        <a:buChar char="•"/>
        <a:defRPr sz="2133" kern="1200">
          <a:solidFill>
            <a:schemeClr val="tx1"/>
          </a:solidFill>
          <a:latin typeface="+mn-lt"/>
          <a:ea typeface="+mn-ea"/>
          <a:cs typeface="+mn-cs"/>
        </a:defRPr>
      </a:lvl7pPr>
      <a:lvl8pPr marL="3657714" indent="-243848" algn="l" defTabSz="487695" rtl="0" eaLnBrk="1" latinLnBrk="0" hangingPunct="1">
        <a:spcBef>
          <a:spcPct val="20000"/>
        </a:spcBef>
        <a:buFont typeface="Arial"/>
        <a:buChar char="•"/>
        <a:defRPr sz="2133" kern="1200">
          <a:solidFill>
            <a:schemeClr val="tx1"/>
          </a:solidFill>
          <a:latin typeface="+mn-lt"/>
          <a:ea typeface="+mn-ea"/>
          <a:cs typeface="+mn-cs"/>
        </a:defRPr>
      </a:lvl8pPr>
      <a:lvl9pPr marL="4145410" indent="-243848" algn="l" defTabSz="487695" rtl="0" eaLnBrk="1" latinLnBrk="0" hangingPunct="1">
        <a:spcBef>
          <a:spcPct val="20000"/>
        </a:spcBef>
        <a:buFont typeface="Arial"/>
        <a:buChar char="•"/>
        <a:defRPr sz="2133" kern="1200">
          <a:solidFill>
            <a:schemeClr val="tx1"/>
          </a:solidFill>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slideLayout" Target="../slideLayouts/slideLayout7.xml"/><Relationship Id="rId21" Type="http://schemas.openxmlformats.org/officeDocument/2006/relationships/image" Target="../media/image22.sv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audio" Target="../media/media1.m4a"/><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1.m4a"/><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0.m4a"/><Relationship Id="rId16" Type="http://schemas.openxmlformats.org/officeDocument/2006/relationships/image" Target="../media/image22.svg"/><Relationship Id="rId20" Type="http://schemas.openxmlformats.org/officeDocument/2006/relationships/image" Target="../media/image95.svg"/><Relationship Id="rId1" Type="http://schemas.microsoft.com/office/2007/relationships/media" Target="../media/media10.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4.png"/><Relationship Id="rId4" Type="http://schemas.openxmlformats.org/officeDocument/2006/relationships/notesSlide" Target="../notesSlides/notesSlide10.xml"/><Relationship Id="rId9" Type="http://schemas.openxmlformats.org/officeDocument/2006/relationships/image" Target="../media/image25.png"/><Relationship Id="rId1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1.m4a"/><Relationship Id="rId16" Type="http://schemas.openxmlformats.org/officeDocument/2006/relationships/image" Target="../media/image22.svg"/><Relationship Id="rId20" Type="http://schemas.openxmlformats.org/officeDocument/2006/relationships/image" Target="../media/image97.svg"/><Relationship Id="rId1" Type="http://schemas.microsoft.com/office/2007/relationships/media" Target="../media/media11.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6.png"/><Relationship Id="rId4" Type="http://schemas.openxmlformats.org/officeDocument/2006/relationships/notesSlide" Target="../notesSlides/notesSlide11.xml"/><Relationship Id="rId9" Type="http://schemas.openxmlformats.org/officeDocument/2006/relationships/image" Target="../media/image25.png"/><Relationship Id="rId1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2.m4a"/><Relationship Id="rId16" Type="http://schemas.openxmlformats.org/officeDocument/2006/relationships/image" Target="../media/image22.svg"/><Relationship Id="rId20" Type="http://schemas.openxmlformats.org/officeDocument/2006/relationships/image" Target="../media/image95.svg"/><Relationship Id="rId1" Type="http://schemas.microsoft.com/office/2007/relationships/media" Target="../media/media12.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4.png"/><Relationship Id="rId4" Type="http://schemas.openxmlformats.org/officeDocument/2006/relationships/notesSlide" Target="../notesSlides/notesSlide12.xml"/><Relationship Id="rId9" Type="http://schemas.openxmlformats.org/officeDocument/2006/relationships/image" Target="../media/image25.png"/><Relationship Id="rId14"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3.m4a"/><Relationship Id="rId16" Type="http://schemas.openxmlformats.org/officeDocument/2006/relationships/image" Target="../media/image22.svg"/><Relationship Id="rId20" Type="http://schemas.openxmlformats.org/officeDocument/2006/relationships/image" Target="../media/image97.svg"/><Relationship Id="rId1" Type="http://schemas.microsoft.com/office/2007/relationships/media" Target="../media/media13.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6.png"/><Relationship Id="rId4" Type="http://schemas.openxmlformats.org/officeDocument/2006/relationships/notesSlide" Target="../notesSlides/notesSlide13.xml"/><Relationship Id="rId9" Type="http://schemas.openxmlformats.org/officeDocument/2006/relationships/image" Target="../media/image25.png"/><Relationship Id="rId1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4.m4a"/><Relationship Id="rId16" Type="http://schemas.openxmlformats.org/officeDocument/2006/relationships/image" Target="../media/image22.svg"/><Relationship Id="rId20" Type="http://schemas.openxmlformats.org/officeDocument/2006/relationships/image" Target="../media/image95.svg"/><Relationship Id="rId1" Type="http://schemas.microsoft.com/office/2007/relationships/media" Target="../media/media14.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4.png"/><Relationship Id="rId4" Type="http://schemas.openxmlformats.org/officeDocument/2006/relationships/notesSlide" Target="../notesSlides/notesSlide14.xml"/><Relationship Id="rId9" Type="http://schemas.openxmlformats.org/officeDocument/2006/relationships/image" Target="../media/image25.png"/><Relationship Id="rId1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5.m4a"/><Relationship Id="rId16" Type="http://schemas.openxmlformats.org/officeDocument/2006/relationships/image" Target="../media/image22.svg"/><Relationship Id="rId20" Type="http://schemas.openxmlformats.org/officeDocument/2006/relationships/image" Target="../media/image97.svg"/><Relationship Id="rId1" Type="http://schemas.microsoft.com/office/2007/relationships/media" Target="../media/media15.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6.png"/><Relationship Id="rId4" Type="http://schemas.openxmlformats.org/officeDocument/2006/relationships/notesSlide" Target="../notesSlides/notesSlide15.xml"/><Relationship Id="rId9" Type="http://schemas.openxmlformats.org/officeDocument/2006/relationships/image" Target="../media/image25.png"/><Relationship Id="rId1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6.m4a"/><Relationship Id="rId16" Type="http://schemas.openxmlformats.org/officeDocument/2006/relationships/image" Target="../media/image22.svg"/><Relationship Id="rId20" Type="http://schemas.openxmlformats.org/officeDocument/2006/relationships/image" Target="../media/image95.svg"/><Relationship Id="rId1" Type="http://schemas.microsoft.com/office/2007/relationships/media" Target="../media/media16.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4.png"/><Relationship Id="rId4" Type="http://schemas.openxmlformats.org/officeDocument/2006/relationships/notesSlide" Target="../notesSlides/notesSlide16.xml"/><Relationship Id="rId9" Type="http://schemas.openxmlformats.org/officeDocument/2006/relationships/image" Target="../media/image25.png"/><Relationship Id="rId14"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7.m4a"/><Relationship Id="rId16" Type="http://schemas.openxmlformats.org/officeDocument/2006/relationships/image" Target="../media/image22.svg"/><Relationship Id="rId20" Type="http://schemas.openxmlformats.org/officeDocument/2006/relationships/image" Target="../media/image97.svg"/><Relationship Id="rId1" Type="http://schemas.microsoft.com/office/2007/relationships/media" Target="../media/media17.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6.png"/><Relationship Id="rId4" Type="http://schemas.openxmlformats.org/officeDocument/2006/relationships/notesSlide" Target="../notesSlides/notesSlide17.xml"/><Relationship Id="rId9" Type="http://schemas.openxmlformats.org/officeDocument/2006/relationships/image" Target="../media/image25.png"/><Relationship Id="rId14" Type="http://schemas.openxmlformats.org/officeDocument/2006/relationships/image" Target="../media/image16.sv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8.m4a"/><Relationship Id="rId16" Type="http://schemas.openxmlformats.org/officeDocument/2006/relationships/image" Target="../media/image22.svg"/><Relationship Id="rId20" Type="http://schemas.openxmlformats.org/officeDocument/2006/relationships/image" Target="../media/image95.svg"/><Relationship Id="rId1" Type="http://schemas.microsoft.com/office/2007/relationships/media" Target="../media/media18.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4.png"/><Relationship Id="rId4" Type="http://schemas.openxmlformats.org/officeDocument/2006/relationships/notesSlide" Target="../notesSlides/notesSlide18.xml"/><Relationship Id="rId9" Type="http://schemas.openxmlformats.org/officeDocument/2006/relationships/image" Target="../media/image25.png"/><Relationship Id="rId14"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19.m4a"/><Relationship Id="rId16" Type="http://schemas.openxmlformats.org/officeDocument/2006/relationships/image" Target="../media/image22.svg"/><Relationship Id="rId20" Type="http://schemas.openxmlformats.org/officeDocument/2006/relationships/image" Target="../media/image97.svg"/><Relationship Id="rId1" Type="http://schemas.microsoft.com/office/2007/relationships/media" Target="../media/media19.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6.png"/><Relationship Id="rId4" Type="http://schemas.openxmlformats.org/officeDocument/2006/relationships/notesSlide" Target="../notesSlides/notesSlide19.xml"/><Relationship Id="rId9" Type="http://schemas.openxmlformats.org/officeDocument/2006/relationships/image" Target="../media/image25.png"/><Relationship Id="rId14"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image" Target="../media/image21.png"/><Relationship Id="rId3" Type="http://schemas.openxmlformats.org/officeDocument/2006/relationships/audio" Target="../media/media2.m4a"/><Relationship Id="rId7" Type="http://schemas.openxmlformats.org/officeDocument/2006/relationships/image" Target="../media/image9.svg"/><Relationship Id="rId12" Type="http://schemas.openxmlformats.org/officeDocument/2006/relationships/image" Target="../media/image13.png"/><Relationship Id="rId17" Type="http://schemas.openxmlformats.org/officeDocument/2006/relationships/image" Target="../media/image16.svg"/><Relationship Id="rId2" Type="http://schemas.microsoft.com/office/2007/relationships/media" Target="../media/media2.m4a"/><Relationship Id="rId16" Type="http://schemas.openxmlformats.org/officeDocument/2006/relationships/image" Target="../media/image15.png"/><Relationship Id="rId20" Type="http://schemas.openxmlformats.org/officeDocument/2006/relationships/image" Target="../media/image24.png"/><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26.svg"/><Relationship Id="rId5" Type="http://schemas.openxmlformats.org/officeDocument/2006/relationships/notesSlide" Target="../notesSlides/notesSlide2.xml"/><Relationship Id="rId15" Type="http://schemas.openxmlformats.org/officeDocument/2006/relationships/image" Target="../media/image12.svg"/><Relationship Id="rId10" Type="http://schemas.openxmlformats.org/officeDocument/2006/relationships/image" Target="../media/image25.png"/><Relationship Id="rId19" Type="http://schemas.openxmlformats.org/officeDocument/2006/relationships/image" Target="../media/image22.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3" Type="http://schemas.openxmlformats.org/officeDocument/2006/relationships/slideLayout" Target="../slideLayouts/slideLayout7.xml"/><Relationship Id="rId21" Type="http://schemas.openxmlformats.org/officeDocument/2006/relationships/image" Target="../media/image98.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 Type="http://schemas.openxmlformats.org/officeDocument/2006/relationships/audio" Target="../media/media20.m4a"/><Relationship Id="rId16" Type="http://schemas.openxmlformats.org/officeDocument/2006/relationships/image" Target="../media/image22.svg"/><Relationship Id="rId20" Type="http://schemas.openxmlformats.org/officeDocument/2006/relationships/image" Target="../media/image95.svg"/><Relationship Id="rId1" Type="http://schemas.microsoft.com/office/2007/relationships/media" Target="../media/media20.m4a"/><Relationship Id="rId6" Type="http://schemas.openxmlformats.org/officeDocument/2006/relationships/image" Target="../media/image9.sv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26.svg"/><Relationship Id="rId19" Type="http://schemas.openxmlformats.org/officeDocument/2006/relationships/image" Target="../media/image94.png"/><Relationship Id="rId4" Type="http://schemas.openxmlformats.org/officeDocument/2006/relationships/notesSlide" Target="../notesSlides/notesSlide20.xml"/><Relationship Id="rId9" Type="http://schemas.openxmlformats.org/officeDocument/2006/relationships/image" Target="../media/image25.png"/><Relationship Id="rId14" Type="http://schemas.openxmlformats.org/officeDocument/2006/relationships/image" Target="../media/image16.svg"/><Relationship Id="rId22"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png"/><Relationship Id="rId5" Type="http://schemas.openxmlformats.org/officeDocument/2006/relationships/image" Target="../media/image9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image" Target="../media/image11.png"/><Relationship Id="rId3" Type="http://schemas.openxmlformats.org/officeDocument/2006/relationships/audio" Target="../media/media22.m4a"/><Relationship Id="rId21" Type="http://schemas.openxmlformats.org/officeDocument/2006/relationships/image" Target="../media/image56.png"/><Relationship Id="rId7" Type="http://schemas.openxmlformats.org/officeDocument/2006/relationships/image" Target="../media/image9.svg"/><Relationship Id="rId12" Type="http://schemas.openxmlformats.org/officeDocument/2006/relationships/image" Target="../media/image13.png"/><Relationship Id="rId17" Type="http://schemas.openxmlformats.org/officeDocument/2006/relationships/image" Target="../media/image22.svg"/><Relationship Id="rId2" Type="http://schemas.microsoft.com/office/2007/relationships/media" Target="../media/media22.m4a"/><Relationship Id="rId16" Type="http://schemas.openxmlformats.org/officeDocument/2006/relationships/image" Target="../media/image21.png"/><Relationship Id="rId20" Type="http://schemas.openxmlformats.org/officeDocument/2006/relationships/image" Target="../media/image100.png"/><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26.svg"/><Relationship Id="rId5" Type="http://schemas.openxmlformats.org/officeDocument/2006/relationships/notesSlide" Target="../notesSlides/notesSlide22.xml"/><Relationship Id="rId15" Type="http://schemas.openxmlformats.org/officeDocument/2006/relationships/image" Target="../media/image16.svg"/><Relationship Id="rId10" Type="http://schemas.openxmlformats.org/officeDocument/2006/relationships/image" Target="../media/image25.png"/><Relationship Id="rId19"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15.png"/><Relationship Id="rId22"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image" Target="../media/image11.png"/><Relationship Id="rId26" Type="http://schemas.openxmlformats.org/officeDocument/2006/relationships/image" Target="../media/image107.png"/><Relationship Id="rId3" Type="http://schemas.openxmlformats.org/officeDocument/2006/relationships/audio" Target="../media/media23.m4a"/><Relationship Id="rId21" Type="http://schemas.openxmlformats.org/officeDocument/2006/relationships/image" Target="../media/image102.svg"/><Relationship Id="rId7" Type="http://schemas.openxmlformats.org/officeDocument/2006/relationships/image" Target="../media/image9.svg"/><Relationship Id="rId12" Type="http://schemas.openxmlformats.org/officeDocument/2006/relationships/image" Target="../media/image13.png"/><Relationship Id="rId17" Type="http://schemas.openxmlformats.org/officeDocument/2006/relationships/image" Target="../media/image22.svg"/><Relationship Id="rId25" Type="http://schemas.openxmlformats.org/officeDocument/2006/relationships/image" Target="../media/image106.svg"/><Relationship Id="rId2" Type="http://schemas.microsoft.com/office/2007/relationships/media" Target="../media/media23.m4a"/><Relationship Id="rId16" Type="http://schemas.openxmlformats.org/officeDocument/2006/relationships/image" Target="../media/image21.png"/><Relationship Id="rId20" Type="http://schemas.openxmlformats.org/officeDocument/2006/relationships/image" Target="../media/image101.png"/><Relationship Id="rId29" Type="http://schemas.openxmlformats.org/officeDocument/2006/relationships/image" Target="../media/image110.svg"/><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26.svg"/><Relationship Id="rId24" Type="http://schemas.openxmlformats.org/officeDocument/2006/relationships/image" Target="../media/image105.png"/><Relationship Id="rId32" Type="http://schemas.openxmlformats.org/officeDocument/2006/relationships/image" Target="../media/image24.png"/><Relationship Id="rId5" Type="http://schemas.openxmlformats.org/officeDocument/2006/relationships/notesSlide" Target="../notesSlides/notesSlide23.xml"/><Relationship Id="rId15" Type="http://schemas.openxmlformats.org/officeDocument/2006/relationships/image" Target="../media/image16.svg"/><Relationship Id="rId23" Type="http://schemas.openxmlformats.org/officeDocument/2006/relationships/image" Target="../media/image104.svg"/><Relationship Id="rId28" Type="http://schemas.openxmlformats.org/officeDocument/2006/relationships/image" Target="../media/image109.png"/><Relationship Id="rId10" Type="http://schemas.openxmlformats.org/officeDocument/2006/relationships/image" Target="../media/image25.png"/><Relationship Id="rId19" Type="http://schemas.openxmlformats.org/officeDocument/2006/relationships/image" Target="../media/image12.svg"/><Relationship Id="rId31" Type="http://schemas.openxmlformats.org/officeDocument/2006/relationships/image" Target="../media/image112.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15.png"/><Relationship Id="rId22" Type="http://schemas.openxmlformats.org/officeDocument/2006/relationships/image" Target="../media/image103.png"/><Relationship Id="rId27" Type="http://schemas.openxmlformats.org/officeDocument/2006/relationships/image" Target="../media/image108.svg"/><Relationship Id="rId30"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image" Target="../media/image11.png"/><Relationship Id="rId26" Type="http://schemas.openxmlformats.org/officeDocument/2006/relationships/image" Target="../media/image24.png"/><Relationship Id="rId3" Type="http://schemas.openxmlformats.org/officeDocument/2006/relationships/audio" Target="../media/media25.m4a"/><Relationship Id="rId21" Type="http://schemas.openxmlformats.org/officeDocument/2006/relationships/image" Target="../media/image116.svg"/><Relationship Id="rId7" Type="http://schemas.openxmlformats.org/officeDocument/2006/relationships/image" Target="../media/image9.svg"/><Relationship Id="rId12" Type="http://schemas.openxmlformats.org/officeDocument/2006/relationships/image" Target="../media/image13.png"/><Relationship Id="rId17" Type="http://schemas.openxmlformats.org/officeDocument/2006/relationships/image" Target="../media/image22.svg"/><Relationship Id="rId25" Type="http://schemas.openxmlformats.org/officeDocument/2006/relationships/image" Target="../media/image120.svg"/><Relationship Id="rId2" Type="http://schemas.microsoft.com/office/2007/relationships/media" Target="../media/media25.m4a"/><Relationship Id="rId16" Type="http://schemas.openxmlformats.org/officeDocument/2006/relationships/image" Target="../media/image21.png"/><Relationship Id="rId20" Type="http://schemas.openxmlformats.org/officeDocument/2006/relationships/image" Target="../media/image115.png"/><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26.svg"/><Relationship Id="rId24" Type="http://schemas.openxmlformats.org/officeDocument/2006/relationships/image" Target="../media/image119.png"/><Relationship Id="rId5" Type="http://schemas.openxmlformats.org/officeDocument/2006/relationships/notesSlide" Target="../notesSlides/notesSlide25.xml"/><Relationship Id="rId15" Type="http://schemas.openxmlformats.org/officeDocument/2006/relationships/image" Target="../media/image16.svg"/><Relationship Id="rId23" Type="http://schemas.openxmlformats.org/officeDocument/2006/relationships/image" Target="../media/image118.svg"/><Relationship Id="rId10" Type="http://schemas.openxmlformats.org/officeDocument/2006/relationships/image" Target="../media/image25.png"/><Relationship Id="rId19"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15.png"/><Relationship Id="rId22"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image" Target="../media/image11.png"/><Relationship Id="rId3" Type="http://schemas.openxmlformats.org/officeDocument/2006/relationships/audio" Target="../media/media4.m4a"/><Relationship Id="rId21" Type="http://schemas.openxmlformats.org/officeDocument/2006/relationships/image" Target="../media/image30.svg"/><Relationship Id="rId7" Type="http://schemas.openxmlformats.org/officeDocument/2006/relationships/image" Target="../media/image9.svg"/><Relationship Id="rId12" Type="http://schemas.openxmlformats.org/officeDocument/2006/relationships/image" Target="../media/image13.png"/><Relationship Id="rId17" Type="http://schemas.openxmlformats.org/officeDocument/2006/relationships/image" Target="../media/image22.svg"/><Relationship Id="rId2" Type="http://schemas.microsoft.com/office/2007/relationships/media" Target="../media/media4.m4a"/><Relationship Id="rId16" Type="http://schemas.openxmlformats.org/officeDocument/2006/relationships/image" Target="../media/image21.png"/><Relationship Id="rId20" Type="http://schemas.openxmlformats.org/officeDocument/2006/relationships/image" Target="../media/image29.png"/><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26.svg"/><Relationship Id="rId24" Type="http://schemas.openxmlformats.org/officeDocument/2006/relationships/image" Target="../media/image24.png"/><Relationship Id="rId5" Type="http://schemas.openxmlformats.org/officeDocument/2006/relationships/notesSlide" Target="../notesSlides/notesSlide4.xml"/><Relationship Id="rId15" Type="http://schemas.openxmlformats.org/officeDocument/2006/relationships/image" Target="../media/image16.svg"/><Relationship Id="rId23" Type="http://schemas.openxmlformats.org/officeDocument/2006/relationships/image" Target="../media/image32.svg"/><Relationship Id="rId10" Type="http://schemas.openxmlformats.org/officeDocument/2006/relationships/image" Target="../media/image25.png"/><Relationship Id="rId19"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15.png"/><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image" Target="../media/image11.png"/><Relationship Id="rId26" Type="http://schemas.openxmlformats.org/officeDocument/2006/relationships/image" Target="../media/image39.png"/><Relationship Id="rId3" Type="http://schemas.openxmlformats.org/officeDocument/2006/relationships/audio" Target="../media/media5.m4a"/><Relationship Id="rId21" Type="http://schemas.openxmlformats.org/officeDocument/2006/relationships/image" Target="../media/image34.svg"/><Relationship Id="rId7" Type="http://schemas.openxmlformats.org/officeDocument/2006/relationships/image" Target="../media/image9.svg"/><Relationship Id="rId12" Type="http://schemas.openxmlformats.org/officeDocument/2006/relationships/image" Target="../media/image13.png"/><Relationship Id="rId17" Type="http://schemas.openxmlformats.org/officeDocument/2006/relationships/image" Target="../media/image22.svg"/><Relationship Id="rId25" Type="http://schemas.openxmlformats.org/officeDocument/2006/relationships/image" Target="../media/image38.svg"/><Relationship Id="rId2" Type="http://schemas.microsoft.com/office/2007/relationships/media" Target="../media/media5.m4a"/><Relationship Id="rId16" Type="http://schemas.openxmlformats.org/officeDocument/2006/relationships/image" Target="../media/image21.png"/><Relationship Id="rId20" Type="http://schemas.openxmlformats.org/officeDocument/2006/relationships/image" Target="../media/image33.png"/><Relationship Id="rId29" Type="http://schemas.openxmlformats.org/officeDocument/2006/relationships/image" Target="../media/image42.svg"/><Relationship Id="rId1" Type="http://schemas.openxmlformats.org/officeDocument/2006/relationships/tags" Target="../tags/tag3.xml"/><Relationship Id="rId6" Type="http://schemas.openxmlformats.org/officeDocument/2006/relationships/image" Target="../media/image8.png"/><Relationship Id="rId11" Type="http://schemas.openxmlformats.org/officeDocument/2006/relationships/image" Target="../media/image26.svg"/><Relationship Id="rId24" Type="http://schemas.openxmlformats.org/officeDocument/2006/relationships/image" Target="../media/image37.png"/><Relationship Id="rId32" Type="http://schemas.openxmlformats.org/officeDocument/2006/relationships/image" Target="../media/image24.png"/><Relationship Id="rId5" Type="http://schemas.openxmlformats.org/officeDocument/2006/relationships/notesSlide" Target="../notesSlides/notesSlide5.xml"/><Relationship Id="rId15" Type="http://schemas.openxmlformats.org/officeDocument/2006/relationships/image" Target="../media/image16.svg"/><Relationship Id="rId23" Type="http://schemas.openxmlformats.org/officeDocument/2006/relationships/image" Target="../media/image36.svg"/><Relationship Id="rId28" Type="http://schemas.openxmlformats.org/officeDocument/2006/relationships/image" Target="../media/image41.png"/><Relationship Id="rId10" Type="http://schemas.openxmlformats.org/officeDocument/2006/relationships/image" Target="../media/image25.png"/><Relationship Id="rId19" Type="http://schemas.openxmlformats.org/officeDocument/2006/relationships/image" Target="../media/image12.svg"/><Relationship Id="rId31" Type="http://schemas.openxmlformats.org/officeDocument/2006/relationships/image" Target="../media/image44.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15.png"/><Relationship Id="rId22" Type="http://schemas.openxmlformats.org/officeDocument/2006/relationships/image" Target="../media/image35.png"/><Relationship Id="rId27" Type="http://schemas.openxmlformats.org/officeDocument/2006/relationships/image" Target="../media/image40.svg"/><Relationship Id="rId30"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18" Type="http://schemas.openxmlformats.org/officeDocument/2006/relationships/image" Target="../media/image12.svg"/><Relationship Id="rId26" Type="http://schemas.openxmlformats.org/officeDocument/2006/relationships/image" Target="../media/image53.svg"/><Relationship Id="rId3" Type="http://schemas.openxmlformats.org/officeDocument/2006/relationships/slideLayout" Target="../slideLayouts/slideLayout7.xml"/><Relationship Id="rId21" Type="http://schemas.openxmlformats.org/officeDocument/2006/relationships/image" Target="../media/image48.png"/><Relationship Id="rId7" Type="http://schemas.openxmlformats.org/officeDocument/2006/relationships/image" Target="../media/image19.png"/><Relationship Id="rId12" Type="http://schemas.openxmlformats.org/officeDocument/2006/relationships/image" Target="../media/image14.svg"/><Relationship Id="rId17" Type="http://schemas.openxmlformats.org/officeDocument/2006/relationships/image" Target="../media/image11.png"/><Relationship Id="rId25" Type="http://schemas.openxmlformats.org/officeDocument/2006/relationships/image" Target="../media/image52.png"/><Relationship Id="rId2" Type="http://schemas.openxmlformats.org/officeDocument/2006/relationships/audio" Target="../media/media7.m4a"/><Relationship Id="rId16" Type="http://schemas.openxmlformats.org/officeDocument/2006/relationships/image" Target="../media/image22.svg"/><Relationship Id="rId20" Type="http://schemas.openxmlformats.org/officeDocument/2006/relationships/image" Target="../media/image47.svg"/><Relationship Id="rId29" Type="http://schemas.openxmlformats.org/officeDocument/2006/relationships/image" Target="../media/image24.png"/><Relationship Id="rId1" Type="http://schemas.microsoft.com/office/2007/relationships/media" Target="../media/media7.m4a"/><Relationship Id="rId6" Type="http://schemas.openxmlformats.org/officeDocument/2006/relationships/image" Target="../media/image9.svg"/><Relationship Id="rId11" Type="http://schemas.openxmlformats.org/officeDocument/2006/relationships/image" Target="../media/image13.png"/><Relationship Id="rId24" Type="http://schemas.openxmlformats.org/officeDocument/2006/relationships/image" Target="../media/image51.svg"/><Relationship Id="rId5" Type="http://schemas.openxmlformats.org/officeDocument/2006/relationships/image" Target="../media/image8.png"/><Relationship Id="rId15" Type="http://schemas.openxmlformats.org/officeDocument/2006/relationships/image" Target="../media/image21.png"/><Relationship Id="rId23" Type="http://schemas.openxmlformats.org/officeDocument/2006/relationships/image" Target="../media/image50.png"/><Relationship Id="rId28" Type="http://schemas.openxmlformats.org/officeDocument/2006/relationships/image" Target="../media/image55.svg"/><Relationship Id="rId10" Type="http://schemas.openxmlformats.org/officeDocument/2006/relationships/image" Target="../media/image26.svg"/><Relationship Id="rId19" Type="http://schemas.openxmlformats.org/officeDocument/2006/relationships/image" Target="../media/image46.png"/><Relationship Id="rId4" Type="http://schemas.openxmlformats.org/officeDocument/2006/relationships/notesSlide" Target="../notesSlides/notesSlide7.xml"/><Relationship Id="rId9" Type="http://schemas.openxmlformats.org/officeDocument/2006/relationships/image" Target="../media/image25.png"/><Relationship Id="rId14" Type="http://schemas.openxmlformats.org/officeDocument/2006/relationships/image" Target="../media/image16.svg"/><Relationship Id="rId22" Type="http://schemas.openxmlformats.org/officeDocument/2006/relationships/image" Target="../media/image49.svg"/><Relationship Id="rId27" Type="http://schemas.openxmlformats.org/officeDocument/2006/relationships/image" Target="../media/image54.png"/></Relationships>
</file>

<file path=ppt/slides/_rels/slide8.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1.png"/><Relationship Id="rId26" Type="http://schemas.openxmlformats.org/officeDocument/2006/relationships/image" Target="../media/image62.sv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70.svg"/><Relationship Id="rId42" Type="http://schemas.openxmlformats.org/officeDocument/2006/relationships/image" Target="../media/image78.svg"/><Relationship Id="rId47" Type="http://schemas.openxmlformats.org/officeDocument/2006/relationships/image" Target="../media/image83.png"/><Relationship Id="rId50" Type="http://schemas.openxmlformats.org/officeDocument/2006/relationships/image" Target="../media/image86.svg"/><Relationship Id="rId55" Type="http://schemas.openxmlformats.org/officeDocument/2006/relationships/image" Target="../media/image91.png"/><Relationship Id="rId7" Type="http://schemas.openxmlformats.org/officeDocument/2006/relationships/image" Target="../media/image9.svg"/><Relationship Id="rId12" Type="http://schemas.openxmlformats.org/officeDocument/2006/relationships/image" Target="../media/image13.png"/><Relationship Id="rId17" Type="http://schemas.openxmlformats.org/officeDocument/2006/relationships/image" Target="../media/image22.sv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svg"/><Relationship Id="rId46" Type="http://schemas.openxmlformats.org/officeDocument/2006/relationships/image" Target="../media/image82.svg"/><Relationship Id="rId2" Type="http://schemas.microsoft.com/office/2007/relationships/media" Target="../media/media8.m4a"/><Relationship Id="rId16" Type="http://schemas.openxmlformats.org/officeDocument/2006/relationships/image" Target="../media/image21.png"/><Relationship Id="rId20" Type="http://schemas.openxmlformats.org/officeDocument/2006/relationships/image" Target="../media/image56.png"/><Relationship Id="rId29" Type="http://schemas.openxmlformats.org/officeDocument/2006/relationships/image" Target="../media/image65.png"/><Relationship Id="rId41" Type="http://schemas.openxmlformats.org/officeDocument/2006/relationships/image" Target="../media/image77.png"/><Relationship Id="rId54" Type="http://schemas.openxmlformats.org/officeDocument/2006/relationships/image" Target="../media/image90.svg"/><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26.svg"/><Relationship Id="rId24" Type="http://schemas.openxmlformats.org/officeDocument/2006/relationships/image" Target="../media/image60.svg"/><Relationship Id="rId32" Type="http://schemas.openxmlformats.org/officeDocument/2006/relationships/image" Target="../media/image68.svg"/><Relationship Id="rId37" Type="http://schemas.openxmlformats.org/officeDocument/2006/relationships/image" Target="../media/image73.png"/><Relationship Id="rId40" Type="http://schemas.openxmlformats.org/officeDocument/2006/relationships/image" Target="../media/image76.svg"/><Relationship Id="rId45" Type="http://schemas.openxmlformats.org/officeDocument/2006/relationships/image" Target="../media/image81.png"/><Relationship Id="rId53" Type="http://schemas.openxmlformats.org/officeDocument/2006/relationships/image" Target="../media/image89.png"/><Relationship Id="rId5" Type="http://schemas.openxmlformats.org/officeDocument/2006/relationships/notesSlide" Target="../notesSlides/notesSlide8.xml"/><Relationship Id="rId15" Type="http://schemas.openxmlformats.org/officeDocument/2006/relationships/image" Target="../media/image16.svg"/><Relationship Id="rId23" Type="http://schemas.openxmlformats.org/officeDocument/2006/relationships/image" Target="../media/image59.png"/><Relationship Id="rId28" Type="http://schemas.openxmlformats.org/officeDocument/2006/relationships/image" Target="../media/image64.svg"/><Relationship Id="rId36" Type="http://schemas.openxmlformats.org/officeDocument/2006/relationships/image" Target="../media/image72.svg"/><Relationship Id="rId49" Type="http://schemas.openxmlformats.org/officeDocument/2006/relationships/image" Target="../media/image85.png"/><Relationship Id="rId57" Type="http://schemas.openxmlformats.org/officeDocument/2006/relationships/image" Target="../media/image24.png"/><Relationship Id="rId10" Type="http://schemas.openxmlformats.org/officeDocument/2006/relationships/image" Target="../media/image25.png"/><Relationship Id="rId19" Type="http://schemas.openxmlformats.org/officeDocument/2006/relationships/image" Target="../media/image12.svg"/><Relationship Id="rId31" Type="http://schemas.openxmlformats.org/officeDocument/2006/relationships/image" Target="../media/image67.png"/><Relationship Id="rId44" Type="http://schemas.openxmlformats.org/officeDocument/2006/relationships/image" Target="../media/image80.svg"/><Relationship Id="rId52" Type="http://schemas.openxmlformats.org/officeDocument/2006/relationships/image" Target="../media/image88.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15.pn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svg"/><Relationship Id="rId35" Type="http://schemas.openxmlformats.org/officeDocument/2006/relationships/image" Target="../media/image71.png"/><Relationship Id="rId43" Type="http://schemas.openxmlformats.org/officeDocument/2006/relationships/image" Target="../media/image79.png"/><Relationship Id="rId48" Type="http://schemas.openxmlformats.org/officeDocument/2006/relationships/image" Target="../media/image84.svg"/><Relationship Id="rId56" Type="http://schemas.openxmlformats.org/officeDocument/2006/relationships/image" Target="../media/image92.svg"/><Relationship Id="rId8" Type="http://schemas.openxmlformats.org/officeDocument/2006/relationships/image" Target="../media/image19.png"/><Relationship Id="rId51" Type="http://schemas.openxmlformats.org/officeDocument/2006/relationships/image" Target="../media/image87.png"/><Relationship Id="rId3"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image" Target="../media/image9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9" name="Freeform 4">
            <a:extLst>
              <a:ext uri="{FF2B5EF4-FFF2-40B4-BE49-F238E27FC236}">
                <a16:creationId xmlns:a16="http://schemas.microsoft.com/office/drawing/2014/main" id="{7CC9F76F-CA32-7DCE-F900-0126D02038D7}"/>
              </a:ext>
            </a:extLst>
          </p:cNvPr>
          <p:cNvSpPr>
            <a:spLocks noGrp="1" noRot="1" noMove="1" noResize="1" noEditPoints="1" noAdjustHandles="1" noChangeArrowheads="1" noChangeShapeType="1"/>
          </p:cNvSpPr>
          <p:nvPr/>
        </p:nvSpPr>
        <p:spPr>
          <a:xfrm flipH="1" flipV="1">
            <a:off x="4190704" y="3989082"/>
            <a:ext cx="4623392" cy="3877870"/>
          </a:xfrm>
          <a:custGeom>
            <a:avLst/>
            <a:gdLst/>
            <a:ahLst/>
            <a:cxnLst/>
            <a:rect l="l" t="t" r="r" b="b"/>
            <a:pathLst>
              <a:path w="4623392" h="3877870">
                <a:moveTo>
                  <a:pt x="4623392" y="3877870"/>
                </a:moveTo>
                <a:lnTo>
                  <a:pt x="0" y="3877870"/>
                </a:lnTo>
                <a:lnTo>
                  <a:pt x="0" y="0"/>
                </a:lnTo>
                <a:lnTo>
                  <a:pt x="4623392" y="0"/>
                </a:lnTo>
                <a:lnTo>
                  <a:pt x="4623392" y="387787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29">
              <a:defRPr/>
            </a:pPr>
            <a:endParaRPr lang="en-GB" sz="1801">
              <a:solidFill>
                <a:prstClr val="black"/>
              </a:solidFill>
              <a:latin typeface="Calibri"/>
            </a:endParaRPr>
          </a:p>
        </p:txBody>
      </p:sp>
      <p:sp>
        <p:nvSpPr>
          <p:cNvPr id="47" name="Freeform 2">
            <a:extLst>
              <a:ext uri="{FF2B5EF4-FFF2-40B4-BE49-F238E27FC236}">
                <a16:creationId xmlns:a16="http://schemas.microsoft.com/office/drawing/2014/main" id="{B9221707-BA11-85A2-2FD8-92A0D38EFD7A}"/>
              </a:ext>
            </a:extLst>
          </p:cNvPr>
          <p:cNvSpPr>
            <a:spLocks noGrp="1" noRot="1" noMove="1" noResize="1" noEditPoints="1" noAdjustHandles="1" noChangeArrowheads="1" noChangeShapeType="1"/>
          </p:cNvSpPr>
          <p:nvPr/>
        </p:nvSpPr>
        <p:spPr>
          <a:xfrm>
            <a:off x="0" y="10"/>
            <a:ext cx="13004800" cy="7315191"/>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7">
              <a:alphaModFix amt="7999"/>
              <a:extLst>
                <a:ext uri="{96DAC541-7B7A-43D3-8B79-37D633B846F1}">
                  <asvg:svgBlip xmlns:asvg="http://schemas.microsoft.com/office/drawing/2016/SVG/main" r:embed="rId8"/>
                </a:ext>
              </a:extLst>
            </a:blip>
            <a:stretch>
              <a:fillRect l="-50138" t="-66019" r="-39967" b="-57485"/>
            </a:stretch>
          </a:blipFill>
        </p:spPr>
        <p:txBody>
          <a:bodyPr/>
          <a:lstStyle/>
          <a:p>
            <a:pPr defTabSz="914429">
              <a:defRPr/>
            </a:pPr>
            <a:endParaRPr lang="en-GB" sz="1801" b="1" dirty="0">
              <a:solidFill>
                <a:prstClr val="black"/>
              </a:solidFill>
              <a:latin typeface="Calibri"/>
            </a:endParaRPr>
          </a:p>
        </p:txBody>
      </p:sp>
      <p:grpSp>
        <p:nvGrpSpPr>
          <p:cNvPr id="12" name="Group 5">
            <a:extLst>
              <a:ext uri="{FF2B5EF4-FFF2-40B4-BE49-F238E27FC236}">
                <a16:creationId xmlns:a16="http://schemas.microsoft.com/office/drawing/2014/main" id="{410A9200-0CA3-4E45-DEF4-B0EF1F4DD334}"/>
              </a:ext>
            </a:extLst>
          </p:cNvPr>
          <p:cNvGrpSpPr>
            <a:grpSpLocks noChangeAspect="1"/>
          </p:cNvGrpSpPr>
          <p:nvPr/>
        </p:nvGrpSpPr>
        <p:grpSpPr>
          <a:xfrm>
            <a:off x="4435163" y="4098934"/>
            <a:ext cx="4134476" cy="3979469"/>
            <a:chOff x="30480" y="591820"/>
            <a:chExt cx="12736830" cy="12259310"/>
          </a:xfrm>
        </p:grpSpPr>
        <p:sp>
          <p:nvSpPr>
            <p:cNvPr id="13" name="Freeform 6">
              <a:extLst>
                <a:ext uri="{FF2B5EF4-FFF2-40B4-BE49-F238E27FC236}">
                  <a16:creationId xmlns:a16="http://schemas.microsoft.com/office/drawing/2014/main" id="{D2B12E0E-C845-0CFB-A09B-86018A85EF8F}"/>
                </a:ext>
              </a:extLst>
            </p:cNvPr>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9"/>
              <a:stretch>
                <a:fillRect l="-54552" t="-16819" r="243" b="5134"/>
              </a:stretch>
            </a:blipFill>
          </p:spPr>
          <p:txBody>
            <a:bodyPr/>
            <a:lstStyle/>
            <a:p>
              <a:pPr defTabSz="975390"/>
              <a:endParaRPr lang="en-GB" sz="1920">
                <a:solidFill>
                  <a:prstClr val="black"/>
                </a:solidFill>
                <a:latin typeface="Calibri"/>
              </a:endParaRPr>
            </a:p>
          </p:txBody>
        </p:sp>
      </p:grpSp>
      <p:sp>
        <p:nvSpPr>
          <p:cNvPr id="42" name="Freeform 20">
            <a:extLst>
              <a:ext uri="{FF2B5EF4-FFF2-40B4-BE49-F238E27FC236}">
                <a16:creationId xmlns:a16="http://schemas.microsoft.com/office/drawing/2014/main" id="{9D2F402C-9BC4-5117-1F4B-4A8228118C7D}"/>
              </a:ext>
            </a:extLst>
          </p:cNvPr>
          <p:cNvSpPr>
            <a:spLocks noGrp="1" noRot="1" noMove="1" noResize="1" noEditPoints="1" noAdjustHandles="1" noChangeArrowheads="1" noChangeShapeType="1"/>
          </p:cNvSpPr>
          <p:nvPr/>
        </p:nvSpPr>
        <p:spPr>
          <a:xfrm rot="-5400000">
            <a:off x="4871033" y="4469400"/>
            <a:ext cx="528292" cy="528292"/>
          </a:xfrm>
          <a:custGeom>
            <a:avLst/>
            <a:gdLst/>
            <a:ahLst/>
            <a:cxnLst/>
            <a:rect l="l" t="t" r="r" b="b"/>
            <a:pathLst>
              <a:path w="528292" h="528292">
                <a:moveTo>
                  <a:pt x="0" y="0"/>
                </a:moveTo>
                <a:lnTo>
                  <a:pt x="528292" y="0"/>
                </a:lnTo>
                <a:lnTo>
                  <a:pt x="528292" y="528293"/>
                </a:lnTo>
                <a:lnTo>
                  <a:pt x="0" y="528293"/>
                </a:lnTo>
                <a:lnTo>
                  <a:pt x="0" y="0"/>
                </a:lnTo>
                <a:close/>
              </a:path>
            </a:pathLst>
          </a:custGeom>
          <a:blipFill>
            <a:blip r:embed="rId10">
              <a:alphaModFix amt="74000"/>
              <a:extLst>
                <a:ext uri="{96DAC541-7B7A-43D3-8B79-37D633B846F1}">
                  <asvg:svgBlip xmlns:asvg="http://schemas.microsoft.com/office/drawing/2016/SVG/main" r:embed="rId11"/>
                </a:ext>
              </a:extLst>
            </a:blip>
            <a:stretch>
              <a:fillRect/>
            </a:stretch>
          </a:blipFill>
        </p:spPr>
        <p:txBody>
          <a:bodyPr/>
          <a:lstStyle/>
          <a:p>
            <a:pPr defTabSz="914429">
              <a:defRPr/>
            </a:pPr>
            <a:endParaRPr lang="en-GB" sz="1801">
              <a:solidFill>
                <a:prstClr val="black"/>
              </a:solidFill>
              <a:latin typeface="Calibri"/>
            </a:endParaRPr>
          </a:p>
        </p:txBody>
      </p:sp>
      <p:sp>
        <p:nvSpPr>
          <p:cNvPr id="43" name="Freeform 21">
            <a:extLst>
              <a:ext uri="{FF2B5EF4-FFF2-40B4-BE49-F238E27FC236}">
                <a16:creationId xmlns:a16="http://schemas.microsoft.com/office/drawing/2014/main" id="{05E6DABA-94EF-0223-AD4E-6046CFEEE4C0}"/>
              </a:ext>
            </a:extLst>
          </p:cNvPr>
          <p:cNvSpPr>
            <a:spLocks noGrp="1" noRot="1" noMove="1" noResize="1" noEditPoints="1" noAdjustHandles="1" noChangeArrowheads="1" noChangeShapeType="1"/>
          </p:cNvSpPr>
          <p:nvPr/>
        </p:nvSpPr>
        <p:spPr>
          <a:xfrm rot="-2855083">
            <a:off x="4604945" y="6568121"/>
            <a:ext cx="532191" cy="532191"/>
          </a:xfrm>
          <a:custGeom>
            <a:avLst/>
            <a:gdLst/>
            <a:ahLst/>
            <a:cxnLst/>
            <a:rect l="l" t="t" r="r" b="b"/>
            <a:pathLst>
              <a:path w="532191" h="532191">
                <a:moveTo>
                  <a:pt x="0" y="0"/>
                </a:moveTo>
                <a:lnTo>
                  <a:pt x="532190" y="0"/>
                </a:lnTo>
                <a:lnTo>
                  <a:pt x="532190" y="532191"/>
                </a:lnTo>
                <a:lnTo>
                  <a:pt x="0" y="5321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14429">
              <a:defRPr/>
            </a:pPr>
            <a:endParaRPr lang="en-GB" sz="1801">
              <a:solidFill>
                <a:prstClr val="black"/>
              </a:solidFill>
              <a:latin typeface="Calibri"/>
            </a:endParaRPr>
          </a:p>
        </p:txBody>
      </p:sp>
      <p:sp>
        <p:nvSpPr>
          <p:cNvPr id="44" name="Freeform 22">
            <a:extLst>
              <a:ext uri="{FF2B5EF4-FFF2-40B4-BE49-F238E27FC236}">
                <a16:creationId xmlns:a16="http://schemas.microsoft.com/office/drawing/2014/main" id="{0F05049C-6A2A-E510-2337-2AC08DF35699}"/>
              </a:ext>
            </a:extLst>
          </p:cNvPr>
          <p:cNvSpPr>
            <a:spLocks noGrp="1" noRot="1" noMove="1" noResize="1" noEditPoints="1" noAdjustHandles="1" noChangeArrowheads="1" noChangeShapeType="1"/>
          </p:cNvSpPr>
          <p:nvPr/>
        </p:nvSpPr>
        <p:spPr>
          <a:xfrm rot="-2855083">
            <a:off x="8159311" y="4778042"/>
            <a:ext cx="215545" cy="215545"/>
          </a:xfrm>
          <a:custGeom>
            <a:avLst/>
            <a:gdLst/>
            <a:ahLst/>
            <a:cxnLst/>
            <a:rect l="l" t="t" r="r" b="b"/>
            <a:pathLst>
              <a:path w="215545" h="215545">
                <a:moveTo>
                  <a:pt x="0" y="0"/>
                </a:moveTo>
                <a:lnTo>
                  <a:pt x="215546" y="0"/>
                </a:lnTo>
                <a:lnTo>
                  <a:pt x="215546" y="215546"/>
                </a:lnTo>
                <a:lnTo>
                  <a:pt x="0" y="2155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14429">
              <a:defRPr/>
            </a:pPr>
            <a:endParaRPr lang="en-GB" sz="1801">
              <a:solidFill>
                <a:prstClr val="black"/>
              </a:solidFill>
              <a:latin typeface="Calibri"/>
            </a:endParaRPr>
          </a:p>
        </p:txBody>
      </p:sp>
      <p:sp>
        <p:nvSpPr>
          <p:cNvPr id="2" name="Freeform 9">
            <a:extLst>
              <a:ext uri="{FF2B5EF4-FFF2-40B4-BE49-F238E27FC236}">
                <a16:creationId xmlns:a16="http://schemas.microsoft.com/office/drawing/2014/main" id="{11A26B2E-2ECA-3E28-B610-CFF168890D2D}"/>
              </a:ext>
            </a:extLst>
          </p:cNvPr>
          <p:cNvSpPr>
            <a:spLocks noGrp="1" noRot="1" noMove="1" noResize="1" noEditPoints="1" noAdjustHandles="1" noChangeArrowheads="1" noChangeShapeType="1"/>
          </p:cNvSpPr>
          <p:nvPr/>
        </p:nvSpPr>
        <p:spPr>
          <a:xfrm rot="-3332679">
            <a:off x="10371537" y="-1709249"/>
            <a:ext cx="3508907" cy="4114922"/>
          </a:xfrm>
          <a:custGeom>
            <a:avLst/>
            <a:gdLst/>
            <a:ahLst/>
            <a:cxnLst/>
            <a:rect l="l" t="t" r="r" b="b"/>
            <a:pathLst>
              <a:path w="3289600" h="3857739">
                <a:moveTo>
                  <a:pt x="0" y="0"/>
                </a:moveTo>
                <a:lnTo>
                  <a:pt x="3289599" y="0"/>
                </a:lnTo>
                <a:lnTo>
                  <a:pt x="3289599" y="3857740"/>
                </a:lnTo>
                <a:lnTo>
                  <a:pt x="0" y="38577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75390">
              <a:defRPr/>
            </a:pPr>
            <a:endParaRPr lang="en-GB" sz="1920">
              <a:solidFill>
                <a:prstClr val="black"/>
              </a:solidFill>
              <a:latin typeface="Calibri"/>
            </a:endParaRPr>
          </a:p>
        </p:txBody>
      </p:sp>
      <p:sp>
        <p:nvSpPr>
          <p:cNvPr id="3" name="Freeform 10">
            <a:extLst>
              <a:ext uri="{FF2B5EF4-FFF2-40B4-BE49-F238E27FC236}">
                <a16:creationId xmlns:a16="http://schemas.microsoft.com/office/drawing/2014/main" id="{306DAA8C-E18A-81F1-85DC-D063322F84D3}"/>
              </a:ext>
            </a:extLst>
          </p:cNvPr>
          <p:cNvSpPr>
            <a:spLocks noGrp="1" noRot="1" noMove="1" noResize="1" noEditPoints="1" noAdjustHandles="1" noChangeArrowheads="1" noChangeShapeType="1"/>
          </p:cNvSpPr>
          <p:nvPr/>
        </p:nvSpPr>
        <p:spPr>
          <a:xfrm>
            <a:off x="11540083" y="590614"/>
            <a:ext cx="2548971" cy="1398748"/>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defRPr/>
            </a:pPr>
            <a:endParaRPr lang="en-GB" sz="1920">
              <a:solidFill>
                <a:prstClr val="black"/>
              </a:solidFill>
              <a:latin typeface="Calibri"/>
            </a:endParaRPr>
          </a:p>
        </p:txBody>
      </p:sp>
      <p:sp>
        <p:nvSpPr>
          <p:cNvPr id="4" name="Freeform 7">
            <a:extLst>
              <a:ext uri="{FF2B5EF4-FFF2-40B4-BE49-F238E27FC236}">
                <a16:creationId xmlns:a16="http://schemas.microsoft.com/office/drawing/2014/main" id="{B23E808D-BCC5-5D12-1F9C-0CE01754208D}"/>
              </a:ext>
            </a:extLst>
          </p:cNvPr>
          <p:cNvSpPr>
            <a:spLocks noGrp="1" noRot="1" noMove="1" noResize="1" noEditPoints="1" noAdjustHandles="1" noChangeArrowheads="1" noChangeShapeType="1"/>
          </p:cNvSpPr>
          <p:nvPr/>
        </p:nvSpPr>
        <p:spPr>
          <a:xfrm>
            <a:off x="-1714113" y="-904396"/>
            <a:ext cx="4002218" cy="3980387"/>
          </a:xfrm>
          <a:custGeom>
            <a:avLst/>
            <a:gdLst/>
            <a:ahLst/>
            <a:cxnLst/>
            <a:rect l="l" t="t" r="r" b="b"/>
            <a:pathLst>
              <a:path w="3752079" h="3731613">
                <a:moveTo>
                  <a:pt x="0" y="0"/>
                </a:moveTo>
                <a:lnTo>
                  <a:pt x="3752079" y="0"/>
                </a:lnTo>
                <a:lnTo>
                  <a:pt x="3752079" y="3731613"/>
                </a:lnTo>
                <a:lnTo>
                  <a:pt x="0" y="373161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975390">
              <a:defRPr/>
            </a:pPr>
            <a:endParaRPr lang="en-GB" sz="1920">
              <a:solidFill>
                <a:prstClr val="black"/>
              </a:solidFill>
              <a:latin typeface="Calibri"/>
            </a:endParaRPr>
          </a:p>
        </p:txBody>
      </p:sp>
      <p:grpSp>
        <p:nvGrpSpPr>
          <p:cNvPr id="26" name="Group 25">
            <a:extLst>
              <a:ext uri="{FF2B5EF4-FFF2-40B4-BE49-F238E27FC236}">
                <a16:creationId xmlns:a16="http://schemas.microsoft.com/office/drawing/2014/main" id="{20343181-955C-8126-98F6-615E33123E71}"/>
              </a:ext>
            </a:extLst>
          </p:cNvPr>
          <p:cNvGrpSpPr>
            <a:grpSpLocks noGrp="1" noUngrp="1" noRot="1" noMove="1" noResize="1"/>
          </p:cNvGrpSpPr>
          <p:nvPr/>
        </p:nvGrpSpPr>
        <p:grpSpPr>
          <a:xfrm>
            <a:off x="424320" y="780288"/>
            <a:ext cx="1133499" cy="1168655"/>
            <a:chOff x="397800" y="731520"/>
            <a:chExt cx="1062655" cy="1095614"/>
          </a:xfrm>
        </p:grpSpPr>
        <p:sp>
          <p:nvSpPr>
            <p:cNvPr id="6" name="Freeform 15">
              <a:extLst>
                <a:ext uri="{FF2B5EF4-FFF2-40B4-BE49-F238E27FC236}">
                  <a16:creationId xmlns:a16="http://schemas.microsoft.com/office/drawing/2014/main" id="{EE135E55-9D7B-96D6-37E1-DB98E8108DA5}"/>
                </a:ext>
              </a:extLst>
            </p:cNvPr>
            <p:cNvSpPr>
              <a:spLocks noGrp="1" noRot="1" noMove="1" noResize="1" noEditPoints="1" noAdjustHandles="1" noChangeArrowheads="1" noChangeShapeType="1"/>
            </p:cNvSpPr>
            <p:nvPr/>
          </p:nvSpPr>
          <p:spPr>
            <a:xfrm>
              <a:off x="965012" y="832591"/>
              <a:ext cx="495443" cy="495443"/>
            </a:xfrm>
            <a:custGeom>
              <a:avLst/>
              <a:gdLst/>
              <a:ahLst/>
              <a:cxnLst/>
              <a:rect l="l" t="t" r="r" b="b"/>
              <a:pathLst>
                <a:path w="660591" h="660591">
                  <a:moveTo>
                    <a:pt x="0" y="0"/>
                  </a:moveTo>
                  <a:lnTo>
                    <a:pt x="660591" y="0"/>
                  </a:lnTo>
                  <a:lnTo>
                    <a:pt x="660591" y="660591"/>
                  </a:lnTo>
                  <a:lnTo>
                    <a:pt x="0" y="660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75390">
                <a:defRPr/>
              </a:pPr>
              <a:endParaRPr lang="en-GB" sz="1920">
                <a:solidFill>
                  <a:prstClr val="black"/>
                </a:solidFill>
                <a:latin typeface="Calibri"/>
              </a:endParaRPr>
            </a:p>
          </p:txBody>
        </p:sp>
        <p:sp>
          <p:nvSpPr>
            <p:cNvPr id="7" name="Freeform 16">
              <a:extLst>
                <a:ext uri="{FF2B5EF4-FFF2-40B4-BE49-F238E27FC236}">
                  <a16:creationId xmlns:a16="http://schemas.microsoft.com/office/drawing/2014/main" id="{DC3A1C5C-4A7A-FF40-F0D9-D9FB215BC85A}"/>
                </a:ext>
              </a:extLst>
            </p:cNvPr>
            <p:cNvSpPr>
              <a:spLocks noGrp="1" noRot="1" noMove="1" noResize="1" noEditPoints="1" noAdjustHandles="1" noChangeArrowheads="1" noChangeShapeType="1"/>
            </p:cNvSpPr>
            <p:nvPr/>
          </p:nvSpPr>
          <p:spPr>
            <a:xfrm>
              <a:off x="397800" y="1328035"/>
              <a:ext cx="499099" cy="499099"/>
            </a:xfrm>
            <a:custGeom>
              <a:avLst/>
              <a:gdLst/>
              <a:ahLst/>
              <a:cxnLst/>
              <a:rect l="l" t="t" r="r" b="b"/>
              <a:pathLst>
                <a:path w="665466" h="665466">
                  <a:moveTo>
                    <a:pt x="0" y="0"/>
                  </a:moveTo>
                  <a:lnTo>
                    <a:pt x="665466" y="0"/>
                  </a:lnTo>
                  <a:lnTo>
                    <a:pt x="665466" y="665466"/>
                  </a:lnTo>
                  <a:lnTo>
                    <a:pt x="0" y="6654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defRPr/>
              </a:pPr>
              <a:endParaRPr lang="en-GB" sz="1920">
                <a:solidFill>
                  <a:prstClr val="black"/>
                </a:solidFill>
                <a:latin typeface="Calibri"/>
              </a:endParaRPr>
            </a:p>
          </p:txBody>
        </p:sp>
        <p:sp>
          <p:nvSpPr>
            <p:cNvPr id="8" name="Freeform 17">
              <a:extLst>
                <a:ext uri="{FF2B5EF4-FFF2-40B4-BE49-F238E27FC236}">
                  <a16:creationId xmlns:a16="http://schemas.microsoft.com/office/drawing/2014/main" id="{7D85E00F-CEEE-0A9D-BD5D-9373F13D79B0}"/>
                </a:ext>
              </a:extLst>
            </p:cNvPr>
            <p:cNvSpPr>
              <a:spLocks noGrp="1" noRot="1" noMove="1" noResize="1" noEditPoints="1" noAdjustHandles="1" noChangeArrowheads="1" noChangeShapeType="1"/>
            </p:cNvSpPr>
            <p:nvPr/>
          </p:nvSpPr>
          <p:spPr>
            <a:xfrm>
              <a:off x="546278" y="731520"/>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defRPr/>
              </a:pPr>
              <a:endParaRPr lang="en-GB" sz="1920">
                <a:solidFill>
                  <a:prstClr val="black"/>
                </a:solidFill>
                <a:latin typeface="Calibri"/>
              </a:endParaRPr>
            </a:p>
          </p:txBody>
        </p:sp>
      </p:grpSp>
      <p:sp>
        <p:nvSpPr>
          <p:cNvPr id="9" name="Freeform 19">
            <a:extLst>
              <a:ext uri="{FF2B5EF4-FFF2-40B4-BE49-F238E27FC236}">
                <a16:creationId xmlns:a16="http://schemas.microsoft.com/office/drawing/2014/main" id="{B543709F-B3B5-4B70-15AC-DAB0B5477D92}"/>
              </a:ext>
            </a:extLst>
          </p:cNvPr>
          <p:cNvSpPr>
            <a:spLocks noGrp="1" noRot="1" noMove="1" noResize="1" noEditPoints="1" noAdjustHandles="1" noChangeArrowheads="1" noChangeShapeType="1"/>
          </p:cNvSpPr>
          <p:nvPr/>
        </p:nvSpPr>
        <p:spPr>
          <a:xfrm>
            <a:off x="2288104" y="-857757"/>
            <a:ext cx="2548971" cy="1398748"/>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defRPr/>
            </a:pPr>
            <a:endParaRPr lang="en-GB" sz="1920">
              <a:solidFill>
                <a:prstClr val="black"/>
              </a:solidFill>
              <a:latin typeface="Calibri"/>
            </a:endParaRPr>
          </a:p>
        </p:txBody>
      </p:sp>
      <p:sp>
        <p:nvSpPr>
          <p:cNvPr id="10" name="Freeform 3">
            <a:extLst>
              <a:ext uri="{FF2B5EF4-FFF2-40B4-BE49-F238E27FC236}">
                <a16:creationId xmlns:a16="http://schemas.microsoft.com/office/drawing/2014/main" id="{492264D5-9369-1209-36B2-E58C6BDF1D99}"/>
              </a:ext>
            </a:extLst>
          </p:cNvPr>
          <p:cNvSpPr>
            <a:spLocks noGrp="1" noRot="1" noMove="1" noResize="1" noEditPoints="1" noAdjustHandles="1" noChangeArrowheads="1" noChangeShapeType="1"/>
          </p:cNvSpPr>
          <p:nvPr/>
        </p:nvSpPr>
        <p:spPr>
          <a:xfrm rot="-3332679">
            <a:off x="-882515" y="5092655"/>
            <a:ext cx="3747169" cy="4394334"/>
          </a:xfrm>
          <a:custGeom>
            <a:avLst/>
            <a:gdLst/>
            <a:ahLst/>
            <a:cxnLst/>
            <a:rect l="l" t="t" r="r" b="b"/>
            <a:pathLst>
              <a:path w="3512971" h="4119688">
                <a:moveTo>
                  <a:pt x="0" y="0"/>
                </a:moveTo>
                <a:lnTo>
                  <a:pt x="3512971" y="0"/>
                </a:lnTo>
                <a:lnTo>
                  <a:pt x="3512971" y="4119688"/>
                </a:lnTo>
                <a:lnTo>
                  <a:pt x="0" y="41196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75390">
              <a:defRPr/>
            </a:pPr>
            <a:endParaRPr lang="en-GB" sz="1920">
              <a:solidFill>
                <a:prstClr val="black"/>
              </a:solidFill>
              <a:latin typeface="Calibri"/>
            </a:endParaRPr>
          </a:p>
        </p:txBody>
      </p:sp>
      <p:sp>
        <p:nvSpPr>
          <p:cNvPr id="11" name="Freeform 27">
            <a:extLst>
              <a:ext uri="{FF2B5EF4-FFF2-40B4-BE49-F238E27FC236}">
                <a16:creationId xmlns:a16="http://schemas.microsoft.com/office/drawing/2014/main" id="{AF2BD17C-0881-D7A7-A4A7-11E776480AAC}"/>
              </a:ext>
            </a:extLst>
          </p:cNvPr>
          <p:cNvSpPr>
            <a:spLocks noGrp="1" noRot="1" noMove="1" noResize="1" noEditPoints="1" noAdjustHandles="1" noChangeArrowheads="1" noChangeShapeType="1"/>
          </p:cNvSpPr>
          <p:nvPr/>
        </p:nvSpPr>
        <p:spPr>
          <a:xfrm>
            <a:off x="-1168916" y="6590448"/>
            <a:ext cx="2548971" cy="1398748"/>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defRPr/>
            </a:pPr>
            <a:endParaRPr lang="en-GB" sz="1920">
              <a:solidFill>
                <a:prstClr val="black"/>
              </a:solidFill>
              <a:latin typeface="Calibri"/>
            </a:endParaRPr>
          </a:p>
        </p:txBody>
      </p:sp>
      <p:sp>
        <p:nvSpPr>
          <p:cNvPr id="18" name="Freeform 8">
            <a:extLst>
              <a:ext uri="{FF2B5EF4-FFF2-40B4-BE49-F238E27FC236}">
                <a16:creationId xmlns:a16="http://schemas.microsoft.com/office/drawing/2014/main" id="{4640BF49-6208-9523-75ED-C629116CB671}"/>
              </a:ext>
            </a:extLst>
          </p:cNvPr>
          <p:cNvSpPr>
            <a:spLocks noGrp="1" noRot="1" noMove="1" noResize="1" noEditPoints="1" noAdjustHandles="1" noChangeArrowheads="1" noChangeShapeType="1"/>
          </p:cNvSpPr>
          <p:nvPr/>
        </p:nvSpPr>
        <p:spPr>
          <a:xfrm>
            <a:off x="10219979" y="4356287"/>
            <a:ext cx="4498934" cy="4474395"/>
          </a:xfrm>
          <a:custGeom>
            <a:avLst/>
            <a:gdLst/>
            <a:ahLst/>
            <a:cxnLst/>
            <a:rect l="l" t="t" r="r" b="b"/>
            <a:pathLst>
              <a:path w="4217751" h="4194745">
                <a:moveTo>
                  <a:pt x="0" y="0"/>
                </a:moveTo>
                <a:lnTo>
                  <a:pt x="4217751" y="0"/>
                </a:lnTo>
                <a:lnTo>
                  <a:pt x="4217751" y="4194745"/>
                </a:lnTo>
                <a:lnTo>
                  <a:pt x="0" y="41947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975390">
              <a:defRPr/>
            </a:pPr>
            <a:endParaRPr lang="en-GB" sz="1920">
              <a:solidFill>
                <a:prstClr val="black"/>
              </a:solidFill>
              <a:latin typeface="Calibri"/>
            </a:endParaRPr>
          </a:p>
        </p:txBody>
      </p:sp>
      <p:grpSp>
        <p:nvGrpSpPr>
          <p:cNvPr id="27" name="Group 26">
            <a:extLst>
              <a:ext uri="{FF2B5EF4-FFF2-40B4-BE49-F238E27FC236}">
                <a16:creationId xmlns:a16="http://schemas.microsoft.com/office/drawing/2014/main" id="{8BC55862-E8DB-9046-A3D4-85C6F0E5FCB9}"/>
              </a:ext>
            </a:extLst>
          </p:cNvPr>
          <p:cNvGrpSpPr>
            <a:grpSpLocks noGrp="1" noUngrp="1" noRot="1" noMove="1" noResize="1"/>
          </p:cNvGrpSpPr>
          <p:nvPr/>
        </p:nvGrpSpPr>
        <p:grpSpPr>
          <a:xfrm>
            <a:off x="10365727" y="6059473"/>
            <a:ext cx="774492" cy="1169937"/>
            <a:chOff x="9717869" y="5680756"/>
            <a:chExt cx="726086" cy="1096816"/>
          </a:xfrm>
        </p:grpSpPr>
        <p:sp>
          <p:nvSpPr>
            <p:cNvPr id="20" name="Freeform 12">
              <a:extLst>
                <a:ext uri="{FF2B5EF4-FFF2-40B4-BE49-F238E27FC236}">
                  <a16:creationId xmlns:a16="http://schemas.microsoft.com/office/drawing/2014/main" id="{DF90033B-B109-AAEC-0E90-DA040073C5D8}"/>
                </a:ext>
              </a:extLst>
            </p:cNvPr>
            <p:cNvSpPr>
              <a:spLocks noGrp="1" noRot="1" noMove="1" noResize="1" noEditPoints="1" noAdjustHandles="1" noChangeArrowheads="1" noChangeShapeType="1"/>
            </p:cNvSpPr>
            <p:nvPr/>
          </p:nvSpPr>
          <p:spPr>
            <a:xfrm rot="2590484">
              <a:off x="9948512" y="5680756"/>
              <a:ext cx="495443" cy="495443"/>
            </a:xfrm>
            <a:custGeom>
              <a:avLst/>
              <a:gdLst/>
              <a:ahLst/>
              <a:cxnLst/>
              <a:rect l="l" t="t" r="r" b="b"/>
              <a:pathLst>
                <a:path w="660591" h="660591">
                  <a:moveTo>
                    <a:pt x="0" y="0"/>
                  </a:moveTo>
                  <a:lnTo>
                    <a:pt x="660591" y="0"/>
                  </a:lnTo>
                  <a:lnTo>
                    <a:pt x="660591" y="660591"/>
                  </a:lnTo>
                  <a:lnTo>
                    <a:pt x="0" y="660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75390">
                <a:defRPr/>
              </a:pPr>
              <a:endParaRPr lang="en-GB" sz="1920">
                <a:solidFill>
                  <a:prstClr val="black"/>
                </a:solidFill>
                <a:latin typeface="Calibri"/>
              </a:endParaRPr>
            </a:p>
          </p:txBody>
        </p:sp>
        <p:sp>
          <p:nvSpPr>
            <p:cNvPr id="21" name="Freeform 13">
              <a:extLst>
                <a:ext uri="{FF2B5EF4-FFF2-40B4-BE49-F238E27FC236}">
                  <a16:creationId xmlns:a16="http://schemas.microsoft.com/office/drawing/2014/main" id="{E6ADBDAB-30B5-39C8-AB96-8B32C1F152A9}"/>
                </a:ext>
              </a:extLst>
            </p:cNvPr>
            <p:cNvSpPr>
              <a:spLocks noGrp="1" noRot="1" noMove="1" noResize="1" noEditPoints="1" noAdjustHandles="1" noChangeArrowheads="1" noChangeShapeType="1"/>
            </p:cNvSpPr>
            <p:nvPr/>
          </p:nvSpPr>
          <p:spPr>
            <a:xfrm>
              <a:off x="9717869" y="6427418"/>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defRPr/>
              </a:pPr>
              <a:endParaRPr lang="en-GB" sz="1920">
                <a:solidFill>
                  <a:prstClr val="black"/>
                </a:solidFill>
                <a:latin typeface="Calibri"/>
              </a:endParaRPr>
            </a:p>
          </p:txBody>
        </p:sp>
      </p:grpSp>
      <p:sp>
        <p:nvSpPr>
          <p:cNvPr id="22" name="Freeform 18">
            <a:extLst>
              <a:ext uri="{FF2B5EF4-FFF2-40B4-BE49-F238E27FC236}">
                <a16:creationId xmlns:a16="http://schemas.microsoft.com/office/drawing/2014/main" id="{72FB2937-D0C4-A585-9AE2-4BCDE4E1D427}"/>
              </a:ext>
            </a:extLst>
          </p:cNvPr>
          <p:cNvSpPr>
            <a:spLocks noGrp="1" noRot="1" noMove="1" noResize="1" noEditPoints="1" noAdjustHandles="1" noChangeArrowheads="1" noChangeShapeType="1"/>
          </p:cNvSpPr>
          <p:nvPr/>
        </p:nvSpPr>
        <p:spPr>
          <a:xfrm>
            <a:off x="11385449" y="5482086"/>
            <a:ext cx="215619" cy="215619"/>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defRPr/>
            </a:pPr>
            <a:endParaRPr lang="en-GB" sz="1920">
              <a:solidFill>
                <a:prstClr val="black"/>
              </a:solidFill>
              <a:latin typeface="Calibri"/>
            </a:endParaRPr>
          </a:p>
        </p:txBody>
      </p:sp>
      <p:sp>
        <p:nvSpPr>
          <p:cNvPr id="23" name="Freeform 23">
            <a:extLst>
              <a:ext uri="{FF2B5EF4-FFF2-40B4-BE49-F238E27FC236}">
                <a16:creationId xmlns:a16="http://schemas.microsoft.com/office/drawing/2014/main" id="{5D68300C-A666-2014-DFC8-6814EC7917A0}"/>
              </a:ext>
            </a:extLst>
          </p:cNvPr>
          <p:cNvSpPr>
            <a:spLocks noGrp="1" noRot="1" noMove="1" noResize="1" noEditPoints="1" noAdjustHandles="1" noChangeArrowheads="1" noChangeShapeType="1"/>
          </p:cNvSpPr>
          <p:nvPr/>
        </p:nvSpPr>
        <p:spPr>
          <a:xfrm>
            <a:off x="11315247" y="6228505"/>
            <a:ext cx="649931" cy="842164"/>
          </a:xfrm>
          <a:custGeom>
            <a:avLst/>
            <a:gdLst/>
            <a:ahLst/>
            <a:cxnLst/>
            <a:rect l="l" t="t" r="r" b="b"/>
            <a:pathLst>
              <a:path w="609310" h="789529">
                <a:moveTo>
                  <a:pt x="0" y="0"/>
                </a:moveTo>
                <a:lnTo>
                  <a:pt x="609310" y="0"/>
                </a:lnTo>
                <a:lnTo>
                  <a:pt x="609310" y="789528"/>
                </a:lnTo>
                <a:lnTo>
                  <a:pt x="0" y="789528"/>
                </a:lnTo>
                <a:lnTo>
                  <a:pt x="0" y="0"/>
                </a:lnTo>
                <a:close/>
              </a:path>
            </a:pathLst>
          </a:custGeom>
          <a:blipFill>
            <a:blip r:embed="rId22"/>
            <a:stretch>
              <a:fillRect/>
            </a:stretch>
          </a:blipFill>
        </p:spPr>
        <p:txBody>
          <a:bodyPr/>
          <a:lstStyle/>
          <a:p>
            <a:pPr defTabSz="975390">
              <a:defRPr/>
            </a:pPr>
            <a:endParaRPr lang="en-GB" sz="1920">
              <a:solidFill>
                <a:prstClr val="black"/>
              </a:solidFill>
              <a:latin typeface="Calibri"/>
            </a:endParaRPr>
          </a:p>
        </p:txBody>
      </p:sp>
      <p:sp>
        <p:nvSpPr>
          <p:cNvPr id="48" name="TextBox 24">
            <a:extLst>
              <a:ext uri="{FF2B5EF4-FFF2-40B4-BE49-F238E27FC236}">
                <a16:creationId xmlns:a16="http://schemas.microsoft.com/office/drawing/2014/main" id="{4F0A8BA2-9BFA-FD21-BF07-1966C5CB955F}"/>
              </a:ext>
            </a:extLst>
          </p:cNvPr>
          <p:cNvSpPr txBox="1"/>
          <p:nvPr/>
        </p:nvSpPr>
        <p:spPr>
          <a:xfrm>
            <a:off x="2363130" y="1463384"/>
            <a:ext cx="8278541" cy="969624"/>
          </a:xfrm>
          <a:prstGeom prst="rect">
            <a:avLst/>
          </a:prstGeom>
        </p:spPr>
        <p:txBody>
          <a:bodyPr lIns="0" tIns="0" rIns="0" bIns="0" rtlCol="0" anchor="t">
            <a:spAutoFit/>
          </a:bodyPr>
          <a:lstStyle/>
          <a:p>
            <a:pPr algn="ctr" defTabSz="914429">
              <a:lnSpc>
                <a:spcPts val="7769"/>
              </a:lnSpc>
              <a:defRPr/>
            </a:pPr>
            <a:r>
              <a:rPr lang="en-US" sz="6112" b="1" dirty="0">
                <a:solidFill>
                  <a:srgbClr val="000000"/>
                </a:solidFill>
                <a:latin typeface="Poppins Bold"/>
              </a:rPr>
              <a:t>PREPARE</a:t>
            </a:r>
          </a:p>
        </p:txBody>
      </p:sp>
      <p:sp>
        <p:nvSpPr>
          <p:cNvPr id="49" name="TextBox 25">
            <a:extLst>
              <a:ext uri="{FF2B5EF4-FFF2-40B4-BE49-F238E27FC236}">
                <a16:creationId xmlns:a16="http://schemas.microsoft.com/office/drawing/2014/main" id="{41B839FC-0DCC-8327-44B6-C9E9CAA9B1BB}"/>
              </a:ext>
            </a:extLst>
          </p:cNvPr>
          <p:cNvSpPr txBox="1"/>
          <p:nvPr/>
        </p:nvSpPr>
        <p:spPr>
          <a:xfrm>
            <a:off x="2363130" y="2359600"/>
            <a:ext cx="8278541" cy="774186"/>
          </a:xfrm>
          <a:prstGeom prst="rect">
            <a:avLst/>
          </a:prstGeom>
        </p:spPr>
        <p:txBody>
          <a:bodyPr lIns="0" tIns="0" rIns="0" bIns="0" rtlCol="0" anchor="t">
            <a:spAutoFit/>
          </a:bodyPr>
          <a:lstStyle/>
          <a:p>
            <a:pPr algn="ctr" defTabSz="914429">
              <a:lnSpc>
                <a:spcPts val="5600"/>
              </a:lnSpc>
              <a:defRPr/>
            </a:pPr>
            <a:r>
              <a:rPr lang="en-US" sz="6560" b="1" dirty="0">
                <a:solidFill>
                  <a:srgbClr val="000000"/>
                </a:solidFill>
                <a:latin typeface="Poppins Bold"/>
              </a:rPr>
              <a:t>FOR THE</a:t>
            </a:r>
          </a:p>
        </p:txBody>
      </p:sp>
      <p:sp>
        <p:nvSpPr>
          <p:cNvPr id="50" name="TextBox 26">
            <a:extLst>
              <a:ext uri="{FF2B5EF4-FFF2-40B4-BE49-F238E27FC236}">
                <a16:creationId xmlns:a16="http://schemas.microsoft.com/office/drawing/2014/main" id="{BEBB7702-0C6C-8C6B-32A5-744033AAA3B8}"/>
              </a:ext>
            </a:extLst>
          </p:cNvPr>
          <p:cNvSpPr txBox="1"/>
          <p:nvPr/>
        </p:nvSpPr>
        <p:spPr>
          <a:xfrm>
            <a:off x="2351110" y="2935227"/>
            <a:ext cx="8290560" cy="1007135"/>
          </a:xfrm>
          <a:prstGeom prst="rect">
            <a:avLst/>
          </a:prstGeom>
        </p:spPr>
        <p:txBody>
          <a:bodyPr lIns="0" tIns="0" rIns="0" bIns="0" rtlCol="0" anchor="t">
            <a:spAutoFit/>
          </a:bodyPr>
          <a:lstStyle/>
          <a:p>
            <a:pPr algn="ctr" defTabSz="914429">
              <a:lnSpc>
                <a:spcPts val="7559"/>
              </a:lnSpc>
              <a:defRPr/>
            </a:pPr>
            <a:r>
              <a:rPr lang="en-US" sz="7179" dirty="0">
                <a:solidFill>
                  <a:srgbClr val="C22A62"/>
                </a:solidFill>
                <a:latin typeface="Pacifico"/>
              </a:rPr>
              <a:t>Fair</a:t>
            </a:r>
          </a:p>
        </p:txBody>
      </p:sp>
      <p:pic>
        <p:nvPicPr>
          <p:cNvPr id="16" name="Audio 15">
            <a:hlinkClick r:id="" action="ppaction://media"/>
            <a:extLst>
              <a:ext uri="{FF2B5EF4-FFF2-40B4-BE49-F238E27FC236}">
                <a16:creationId xmlns:a16="http://schemas.microsoft.com/office/drawing/2014/main" id="{27BDD56C-FB6F-4510-AD91-00BDE317C2DF}"/>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450763294"/>
      </p:ext>
    </p:extLst>
  </p:cSld>
  <p:clrMapOvr>
    <a:masterClrMapping/>
  </p:clrMapOvr>
  <mc:AlternateContent xmlns:mc="http://schemas.openxmlformats.org/markup-compatibility/2006">
    <mc:Choice xmlns:p14="http://schemas.microsoft.com/office/powerpoint/2010/main" Requires="p14">
      <p:transition spd="slow" p14:dur="2000" advTm="12174"/>
    </mc:Choice>
    <mc:Fallback>
      <p:transition spd="slow" advTm="1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083F5977-E1DC-D8AF-C328-0276825491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B7CA5AE4-68CF-F6F1-617B-C784CBF7E43F}"/>
              </a:ext>
            </a:extLst>
          </p:cNvPr>
          <p:cNvSpPr txBox="1"/>
          <p:nvPr/>
        </p:nvSpPr>
        <p:spPr>
          <a:xfrm>
            <a:off x="3800898" y="2441883"/>
            <a:ext cx="5112608" cy="2431435"/>
          </a:xfrm>
          <a:prstGeom prst="rect">
            <a:avLst/>
          </a:prstGeom>
          <a:noFill/>
        </p:spPr>
        <p:txBody>
          <a:bodyPr wrap="square">
            <a:spAutoFit/>
          </a:bodyPr>
          <a:lstStyle/>
          <a:p>
            <a:pPr algn="ctr" defTabSz="457200">
              <a:spcBef>
                <a:spcPts val="600"/>
              </a:spcBef>
              <a:defRPr/>
            </a:pPr>
            <a:r>
              <a:rPr lang="en-GB" sz="3800" b="1" dirty="0">
                <a:solidFill>
                  <a:schemeClr val="bg1"/>
                </a:solidFill>
                <a:latin typeface="Calibri" panose="020F0502020204030204" pitchFamily="34" charset="0"/>
                <a:cs typeface="Calibri" panose="020F0502020204030204" pitchFamily="34" charset="0"/>
              </a:rPr>
              <a:t>Can you tell me about what your company/organisation does </a:t>
            </a:r>
            <a:r>
              <a:rPr lang="en-GB" sz="3800" b="1" u="sng" dirty="0">
                <a:solidFill>
                  <a:schemeClr val="bg1"/>
                </a:solidFill>
                <a:latin typeface="Calibri" panose="020F0502020204030204" pitchFamily="34" charset="0"/>
                <a:cs typeface="Calibri" panose="020F0502020204030204" pitchFamily="34" charset="0"/>
              </a:rPr>
              <a:t>please</a:t>
            </a:r>
            <a:r>
              <a:rPr lang="en-GB" sz="3800" b="1" dirty="0">
                <a:solidFill>
                  <a:schemeClr val="bg1"/>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2ADB0FD3-038C-1336-B0AB-5F2084F0F906}"/>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D9EC9A80-21F0-4905-B187-A111C2CDB146}"/>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369165734"/>
      </p:ext>
    </p:extLst>
  </p:cSld>
  <p:clrMapOvr>
    <a:masterClrMapping/>
  </p:clrMapOvr>
  <mc:AlternateContent xmlns:mc="http://schemas.openxmlformats.org/markup-compatibility/2006">
    <mc:Choice xmlns:p14="http://schemas.microsoft.com/office/powerpoint/2010/main" Requires="p14">
      <p:transition spd="slow" p14:dur="2000" advTm="6491"/>
    </mc:Choice>
    <mc:Fallback>
      <p:transition spd="slow" advTm="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B9C51CF6-8AF9-15BC-4374-BAA56A7B45C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C41E3B21-98A7-0760-2AE5-ADE1B2E496FA}"/>
              </a:ext>
            </a:extLst>
          </p:cNvPr>
          <p:cNvSpPr txBox="1"/>
          <p:nvPr/>
        </p:nvSpPr>
        <p:spPr>
          <a:xfrm>
            <a:off x="3910744" y="2734271"/>
            <a:ext cx="5112608" cy="1846659"/>
          </a:xfrm>
          <a:prstGeom prst="rect">
            <a:avLst/>
          </a:prstGeom>
          <a:noFill/>
        </p:spPr>
        <p:txBody>
          <a:bodyPr wrap="square">
            <a:spAutoFit/>
          </a:bodyPr>
          <a:lstStyle/>
          <a:p>
            <a:pPr algn="ctr" defTabSz="457200">
              <a:spcBef>
                <a:spcPts val="600"/>
              </a:spcBef>
              <a:defRPr/>
            </a:pPr>
            <a:r>
              <a:rPr lang="en-GB" sz="3800" b="1" dirty="0">
                <a:latin typeface="Calibri" panose="020F0502020204030204" pitchFamily="34" charset="0"/>
                <a:cs typeface="Calibri" panose="020F0502020204030204" pitchFamily="34" charset="0"/>
              </a:rPr>
              <a:t>What type of job opportunities do you have?</a:t>
            </a:r>
          </a:p>
        </p:txBody>
      </p:sp>
      <p:sp>
        <p:nvSpPr>
          <p:cNvPr id="8" name="TextBox 7">
            <a:extLst>
              <a:ext uri="{FF2B5EF4-FFF2-40B4-BE49-F238E27FC236}">
                <a16:creationId xmlns:a16="http://schemas.microsoft.com/office/drawing/2014/main" id="{B925B429-AACC-5FA6-CEE5-3E61107AAE90}"/>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92496F41-DA75-4894-8584-6B297E540972}"/>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590011573"/>
      </p:ext>
    </p:extLst>
  </p:cSld>
  <p:clrMapOvr>
    <a:masterClrMapping/>
  </p:clrMapOvr>
  <mc:AlternateContent xmlns:mc="http://schemas.openxmlformats.org/markup-compatibility/2006">
    <mc:Choice xmlns:p14="http://schemas.microsoft.com/office/powerpoint/2010/main" Requires="p14">
      <p:transition spd="slow" p14:dur="2000" advTm="5386"/>
    </mc:Choice>
    <mc:Fallback>
      <p:transition spd="slow" advTm="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85F42EC0-06B7-1CBB-DE52-E6356DAA50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8955870E-D170-85AA-00E7-B3D919075E2E}"/>
              </a:ext>
            </a:extLst>
          </p:cNvPr>
          <p:cNvSpPr txBox="1"/>
          <p:nvPr/>
        </p:nvSpPr>
        <p:spPr>
          <a:xfrm>
            <a:off x="3800898" y="2441883"/>
            <a:ext cx="5112608" cy="2431435"/>
          </a:xfrm>
          <a:prstGeom prst="rect">
            <a:avLst/>
          </a:prstGeom>
          <a:noFill/>
        </p:spPr>
        <p:txBody>
          <a:bodyPr wrap="square">
            <a:spAutoFit/>
          </a:bodyPr>
          <a:lstStyle/>
          <a:p>
            <a:pPr algn="ctr" defTabSz="457200">
              <a:spcBef>
                <a:spcPts val="600"/>
              </a:spcBef>
              <a:defRPr/>
            </a:pPr>
            <a:r>
              <a:rPr lang="en-GB" sz="3800" b="1" dirty="0">
                <a:solidFill>
                  <a:srgbClr val="FFFFFF"/>
                </a:solidFill>
                <a:latin typeface="Calibri" panose="020F0502020204030204" pitchFamily="34" charset="0"/>
                <a:cs typeface="Calibri" panose="020F0502020204030204" pitchFamily="34" charset="0"/>
              </a:rPr>
              <a:t>Do I need to take any specific subjects at GCSE/ A-level or equivalent?</a:t>
            </a:r>
          </a:p>
        </p:txBody>
      </p:sp>
      <p:sp>
        <p:nvSpPr>
          <p:cNvPr id="8" name="TextBox 7">
            <a:extLst>
              <a:ext uri="{FF2B5EF4-FFF2-40B4-BE49-F238E27FC236}">
                <a16:creationId xmlns:a16="http://schemas.microsoft.com/office/drawing/2014/main" id="{FE2D6CAE-B28B-41A1-7DCB-1142FBA22F04}"/>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A699CB28-AEAD-4B4C-B24F-C27E1A7E40E8}"/>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265586374"/>
      </p:ext>
    </p:extLst>
  </p:cSld>
  <p:clrMapOvr>
    <a:masterClrMapping/>
  </p:clrMapOvr>
  <mc:AlternateContent xmlns:mc="http://schemas.openxmlformats.org/markup-compatibility/2006">
    <mc:Choice xmlns:p14="http://schemas.microsoft.com/office/powerpoint/2010/main" Requires="p14">
      <p:transition spd="slow" p14:dur="2000" advTm="8299"/>
    </mc:Choice>
    <mc:Fallback>
      <p:transition spd="slow" advTm="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A0797AB7-D0AA-91F0-5BD0-06D3F03D623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80817CA6-4695-8540-8443-60E88572CDA5}"/>
              </a:ext>
            </a:extLst>
          </p:cNvPr>
          <p:cNvSpPr txBox="1"/>
          <p:nvPr/>
        </p:nvSpPr>
        <p:spPr>
          <a:xfrm>
            <a:off x="3910744" y="2734271"/>
            <a:ext cx="5112608" cy="1846659"/>
          </a:xfrm>
          <a:prstGeom prst="rect">
            <a:avLst/>
          </a:prstGeom>
          <a:noFill/>
        </p:spPr>
        <p:txBody>
          <a:bodyPr wrap="square">
            <a:spAutoFit/>
          </a:bodyPr>
          <a:lstStyle/>
          <a:p>
            <a:pPr algn="ctr" defTabSz="457200">
              <a:spcBef>
                <a:spcPts val="600"/>
              </a:spcBef>
              <a:defRPr/>
            </a:pPr>
            <a:r>
              <a:rPr lang="en-GB" sz="3800" b="1" dirty="0">
                <a:latin typeface="Calibri" panose="020F0502020204030204" pitchFamily="34" charset="0"/>
                <a:cs typeface="Calibri" panose="020F0502020204030204" pitchFamily="34" charset="0"/>
              </a:rPr>
              <a:t>Do you offer </a:t>
            </a:r>
            <a:br>
              <a:rPr lang="en-GB" sz="3800" b="1" dirty="0">
                <a:latin typeface="Calibri" panose="020F0502020204030204" pitchFamily="34" charset="0"/>
                <a:cs typeface="Calibri" panose="020F0502020204030204" pitchFamily="34" charset="0"/>
              </a:rPr>
            </a:br>
            <a:r>
              <a:rPr lang="en-GB" sz="3800" b="1" dirty="0">
                <a:latin typeface="Calibri" panose="020F0502020204030204" pitchFamily="34" charset="0"/>
                <a:cs typeface="Calibri" panose="020F0502020204030204" pitchFamily="34" charset="0"/>
              </a:rPr>
              <a:t>work-based training or apprenticeships?</a:t>
            </a:r>
          </a:p>
        </p:txBody>
      </p:sp>
      <p:sp>
        <p:nvSpPr>
          <p:cNvPr id="8" name="TextBox 7">
            <a:extLst>
              <a:ext uri="{FF2B5EF4-FFF2-40B4-BE49-F238E27FC236}">
                <a16:creationId xmlns:a16="http://schemas.microsoft.com/office/drawing/2014/main" id="{DA16421D-C497-802A-F41B-35870596ABD6}"/>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2E7C7DE2-D346-42DC-997C-662E530509E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2951726381"/>
      </p:ext>
    </p:extLst>
  </p:cSld>
  <p:clrMapOvr>
    <a:masterClrMapping/>
  </p:clrMapOvr>
  <mc:AlternateContent xmlns:mc="http://schemas.openxmlformats.org/markup-compatibility/2006">
    <mc:Choice xmlns:p14="http://schemas.microsoft.com/office/powerpoint/2010/main" Requires="p14">
      <p:transition spd="slow" p14:dur="2000" advTm="4320"/>
    </mc:Choice>
    <mc:Fallback>
      <p:transition spd="slow" advTm="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0F67ABDD-8A88-9D19-8CF0-D5576D0D138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8E0A38E4-704F-4600-0212-FACD6BF52758}"/>
              </a:ext>
            </a:extLst>
          </p:cNvPr>
          <p:cNvSpPr txBox="1"/>
          <p:nvPr/>
        </p:nvSpPr>
        <p:spPr>
          <a:xfrm>
            <a:off x="3910744" y="2734271"/>
            <a:ext cx="5112608" cy="1846659"/>
          </a:xfrm>
          <a:prstGeom prst="rect">
            <a:avLst/>
          </a:prstGeom>
          <a:noFill/>
        </p:spPr>
        <p:txBody>
          <a:bodyPr wrap="square">
            <a:spAutoFit/>
          </a:bodyPr>
          <a:lstStyle/>
          <a:p>
            <a:pPr algn="ctr" defTabSz="457200">
              <a:spcBef>
                <a:spcPts val="600"/>
              </a:spcBef>
              <a:defRPr/>
            </a:pPr>
            <a:r>
              <a:rPr lang="en-GB" sz="3800" b="1" dirty="0">
                <a:solidFill>
                  <a:srgbClr val="FFFFFF"/>
                </a:solidFill>
                <a:latin typeface="Calibri" panose="020F0502020204030204" pitchFamily="34" charset="0"/>
                <a:cs typeface="Calibri" panose="020F0502020204030204" pitchFamily="34" charset="0"/>
              </a:rPr>
              <a:t>Do you offer </a:t>
            </a:r>
            <a:br>
              <a:rPr lang="en-GB" sz="3800" b="1" dirty="0">
                <a:solidFill>
                  <a:srgbClr val="FFFFFF"/>
                </a:solidFill>
                <a:latin typeface="Calibri" panose="020F0502020204030204" pitchFamily="34" charset="0"/>
                <a:cs typeface="Calibri" panose="020F0502020204030204" pitchFamily="34" charset="0"/>
              </a:rPr>
            </a:br>
            <a:r>
              <a:rPr lang="en-GB" sz="3800" b="1" dirty="0">
                <a:solidFill>
                  <a:srgbClr val="FFFFFF"/>
                </a:solidFill>
                <a:latin typeface="Calibri" panose="020F0502020204030204" pitchFamily="34" charset="0"/>
                <a:cs typeface="Calibri" panose="020F0502020204030204" pitchFamily="34" charset="0"/>
              </a:rPr>
              <a:t>work-based training or apprenticeships?</a:t>
            </a:r>
          </a:p>
        </p:txBody>
      </p:sp>
      <p:sp>
        <p:nvSpPr>
          <p:cNvPr id="8" name="TextBox 7">
            <a:extLst>
              <a:ext uri="{FF2B5EF4-FFF2-40B4-BE49-F238E27FC236}">
                <a16:creationId xmlns:a16="http://schemas.microsoft.com/office/drawing/2014/main" id="{51B0851C-625A-0EDB-7435-35BBB20FD629}"/>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605C10FF-053C-4066-91EF-42DEBBCF72A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370428456"/>
      </p:ext>
    </p:extLst>
  </p:cSld>
  <p:clrMapOvr>
    <a:masterClrMapping/>
  </p:clrMapOvr>
  <mc:AlternateContent xmlns:mc="http://schemas.openxmlformats.org/markup-compatibility/2006">
    <mc:Choice xmlns:p14="http://schemas.microsoft.com/office/powerpoint/2010/main" Requires="p14">
      <p:transition spd="slow" p14:dur="2000" advTm="1457"/>
    </mc:Choice>
    <mc:Fallback>
      <p:transition spd="slow" advTm="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87C07700-5FB1-6885-ACB0-FBEE9C690E3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DA78360D-DCB4-83D5-74AA-E0DFB0EC33CA}"/>
              </a:ext>
            </a:extLst>
          </p:cNvPr>
          <p:cNvSpPr txBox="1"/>
          <p:nvPr/>
        </p:nvSpPr>
        <p:spPr>
          <a:xfrm>
            <a:off x="3946096" y="2617501"/>
            <a:ext cx="5112608" cy="2431435"/>
          </a:xfrm>
          <a:prstGeom prst="rect">
            <a:avLst/>
          </a:prstGeom>
          <a:noFill/>
        </p:spPr>
        <p:txBody>
          <a:bodyPr wrap="square">
            <a:spAutoFit/>
          </a:bodyPr>
          <a:lstStyle/>
          <a:p>
            <a:pPr algn="ctr" defTabSz="457200">
              <a:spcBef>
                <a:spcPts val="600"/>
              </a:spcBef>
              <a:defRPr/>
            </a:pPr>
            <a:r>
              <a:rPr lang="en-GB" sz="3800" b="1" dirty="0">
                <a:latin typeface="Calibri" panose="020F0502020204030204" pitchFamily="34" charset="0"/>
                <a:cs typeface="Calibri" panose="020F0502020204030204" pitchFamily="34" charset="0"/>
              </a:rPr>
              <a:t>Do I need a higher education qualification or need to go to university?</a:t>
            </a:r>
          </a:p>
        </p:txBody>
      </p:sp>
      <p:sp>
        <p:nvSpPr>
          <p:cNvPr id="8" name="TextBox 7">
            <a:extLst>
              <a:ext uri="{FF2B5EF4-FFF2-40B4-BE49-F238E27FC236}">
                <a16:creationId xmlns:a16="http://schemas.microsoft.com/office/drawing/2014/main" id="{74CE2F8E-13D1-1FB0-802B-38CBF29F7085}"/>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5DE20B47-984D-485A-ABDF-241768EF13E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1743589640"/>
      </p:ext>
    </p:extLst>
  </p:cSld>
  <p:clrMapOvr>
    <a:masterClrMapping/>
  </p:clrMapOvr>
  <mc:AlternateContent xmlns:mc="http://schemas.openxmlformats.org/markup-compatibility/2006">
    <mc:Choice xmlns:p14="http://schemas.microsoft.com/office/powerpoint/2010/main" Requires="p14">
      <p:transition spd="slow" p14:dur="2000" advTm="7032"/>
    </mc:Choice>
    <mc:Fallback>
      <p:transition spd="slow" advTm="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802DE803-D80F-7596-B4A4-7E79E127710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8B557BBF-DB40-7D30-1D32-7F17B33568D9}"/>
              </a:ext>
            </a:extLst>
          </p:cNvPr>
          <p:cNvSpPr txBox="1"/>
          <p:nvPr/>
        </p:nvSpPr>
        <p:spPr>
          <a:xfrm>
            <a:off x="3946096" y="3026658"/>
            <a:ext cx="5112608" cy="1261884"/>
          </a:xfrm>
          <a:prstGeom prst="rect">
            <a:avLst/>
          </a:prstGeom>
          <a:noFill/>
        </p:spPr>
        <p:txBody>
          <a:bodyPr wrap="square">
            <a:spAutoFit/>
          </a:bodyPr>
          <a:lstStyle/>
          <a:p>
            <a:pPr algn="ctr" defTabSz="457200">
              <a:spcBef>
                <a:spcPts val="600"/>
              </a:spcBef>
              <a:defRPr/>
            </a:pPr>
            <a:r>
              <a:rPr lang="en-GB" sz="3800" b="1" dirty="0">
                <a:solidFill>
                  <a:srgbClr val="FFFFFF"/>
                </a:solidFill>
                <a:latin typeface="Calibri" panose="020F0502020204030204" pitchFamily="34" charset="0"/>
                <a:cs typeface="Calibri" panose="020F0502020204030204" pitchFamily="34" charset="0"/>
              </a:rPr>
              <a:t>Where are you based or located?</a:t>
            </a:r>
          </a:p>
        </p:txBody>
      </p:sp>
      <p:sp>
        <p:nvSpPr>
          <p:cNvPr id="8" name="TextBox 7">
            <a:extLst>
              <a:ext uri="{FF2B5EF4-FFF2-40B4-BE49-F238E27FC236}">
                <a16:creationId xmlns:a16="http://schemas.microsoft.com/office/drawing/2014/main" id="{7EA243CA-7CD7-A032-D090-0B75E90315C8}"/>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542235FC-E66A-45BA-8FCF-F4B54DA835D0}"/>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3608184319"/>
      </p:ext>
    </p:extLst>
  </p:cSld>
  <p:clrMapOvr>
    <a:masterClrMapping/>
  </p:clrMapOvr>
  <mc:AlternateContent xmlns:mc="http://schemas.openxmlformats.org/markup-compatibility/2006">
    <mc:Choice xmlns:p14="http://schemas.microsoft.com/office/powerpoint/2010/main" Requires="p14">
      <p:transition spd="slow" p14:dur="2000" advTm="12649"/>
    </mc:Choice>
    <mc:Fallback>
      <p:transition spd="slow" advTm="1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EE35BB5D-C91D-EBAD-92E9-77F764521D5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0F17B382-4A6F-97C1-AF3E-425CA61075B7}"/>
              </a:ext>
            </a:extLst>
          </p:cNvPr>
          <p:cNvSpPr txBox="1"/>
          <p:nvPr/>
        </p:nvSpPr>
        <p:spPr>
          <a:xfrm>
            <a:off x="3949399" y="1857107"/>
            <a:ext cx="5112608" cy="3600986"/>
          </a:xfrm>
          <a:prstGeom prst="rect">
            <a:avLst/>
          </a:prstGeom>
          <a:noFill/>
        </p:spPr>
        <p:txBody>
          <a:bodyPr wrap="square">
            <a:spAutoFit/>
          </a:bodyPr>
          <a:lstStyle/>
          <a:p>
            <a:pPr algn="ctr" defTabSz="457200">
              <a:spcBef>
                <a:spcPts val="600"/>
              </a:spcBef>
              <a:defRPr/>
            </a:pPr>
            <a:r>
              <a:rPr lang="en-GB" sz="3800" b="1" dirty="0">
                <a:latin typeface="Calibri" panose="020F0502020204030204" pitchFamily="34" charset="0"/>
                <a:cs typeface="Calibri" panose="020F0502020204030204" pitchFamily="34" charset="0"/>
              </a:rPr>
              <a:t>What is the application process like? </a:t>
            </a:r>
            <a:br>
              <a:rPr lang="en-GB" sz="3800" b="1" dirty="0">
                <a:latin typeface="Calibri" panose="020F0502020204030204" pitchFamily="34" charset="0"/>
                <a:cs typeface="Calibri" panose="020F0502020204030204" pitchFamily="34" charset="0"/>
              </a:rPr>
            </a:br>
            <a:br>
              <a:rPr lang="en-GB" sz="3800" b="1" dirty="0">
                <a:latin typeface="Calibri" panose="020F0502020204030204" pitchFamily="34" charset="0"/>
                <a:cs typeface="Calibri" panose="020F0502020204030204" pitchFamily="34" charset="0"/>
              </a:rPr>
            </a:br>
            <a:r>
              <a:rPr lang="en-GB" sz="3800" b="1" dirty="0">
                <a:latin typeface="Calibri" panose="020F0502020204030204" pitchFamily="34" charset="0"/>
                <a:cs typeface="Calibri" panose="020F0502020204030204" pitchFamily="34" charset="0"/>
              </a:rPr>
              <a:t>Are interviews, portfolios, auditions required?</a:t>
            </a:r>
          </a:p>
        </p:txBody>
      </p:sp>
      <p:sp>
        <p:nvSpPr>
          <p:cNvPr id="8" name="TextBox 7">
            <a:extLst>
              <a:ext uri="{FF2B5EF4-FFF2-40B4-BE49-F238E27FC236}">
                <a16:creationId xmlns:a16="http://schemas.microsoft.com/office/drawing/2014/main" id="{A4CAF24B-BAA0-6A13-358D-B8A1952DFD8D}"/>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5A143AC4-DD9C-4C92-B439-EA9A6E56BCF8}"/>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76738863"/>
      </p:ext>
    </p:extLst>
  </p:cSld>
  <p:clrMapOvr>
    <a:masterClrMapping/>
  </p:clrMapOvr>
  <mc:AlternateContent xmlns:mc="http://schemas.openxmlformats.org/markup-compatibility/2006">
    <mc:Choice xmlns:p14="http://schemas.microsoft.com/office/powerpoint/2010/main" Requires="p14">
      <p:transition spd="slow" p14:dur="2000" advTm="9903"/>
    </mc:Choice>
    <mc:Fallback>
      <p:transition spd="slow" advTm="9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CCF8907B-6FAC-00D3-F536-2F693577423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3E49D9C8-824C-B399-734B-7DD932473821}"/>
              </a:ext>
            </a:extLst>
          </p:cNvPr>
          <p:cNvSpPr txBox="1"/>
          <p:nvPr/>
        </p:nvSpPr>
        <p:spPr>
          <a:xfrm>
            <a:off x="3946096" y="2625014"/>
            <a:ext cx="5112608" cy="2508379"/>
          </a:xfrm>
          <a:prstGeom prst="rect">
            <a:avLst/>
          </a:prstGeom>
          <a:noFill/>
        </p:spPr>
        <p:txBody>
          <a:bodyPr wrap="square">
            <a:spAutoFit/>
          </a:bodyPr>
          <a:lstStyle/>
          <a:p>
            <a:pPr algn="ctr" defTabSz="457200">
              <a:spcBef>
                <a:spcPts val="600"/>
              </a:spcBef>
              <a:defRPr/>
            </a:pPr>
            <a:r>
              <a:rPr lang="en-GB" sz="3800" b="1" dirty="0">
                <a:solidFill>
                  <a:srgbClr val="FFFFFF"/>
                </a:solidFill>
                <a:latin typeface="Calibri" panose="020F0502020204030204" pitchFamily="34" charset="0"/>
                <a:cs typeface="Calibri" panose="020F0502020204030204" pitchFamily="34" charset="0"/>
              </a:rPr>
              <a:t>Do you offer opportunities for work experience?</a:t>
            </a:r>
          </a:p>
          <a:p>
            <a:pPr algn="ctr" defTabSz="457200">
              <a:spcBef>
                <a:spcPts val="600"/>
              </a:spcBef>
              <a:defRPr/>
            </a:pPr>
            <a:endParaRPr lang="en-GB" sz="3800" b="1" dirty="0">
              <a:solidFill>
                <a:srgbClr val="FFFFFF"/>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F2ECBD3-A025-EE65-3B87-C546A833E52B}"/>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14A71A15-F155-4C95-BCD3-9F066350631D}"/>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3597750046"/>
      </p:ext>
    </p:extLst>
  </p:cSld>
  <p:clrMapOvr>
    <a:masterClrMapping/>
  </p:clrMapOvr>
  <mc:AlternateContent xmlns:mc="http://schemas.openxmlformats.org/markup-compatibility/2006">
    <mc:Choice xmlns:p14="http://schemas.microsoft.com/office/powerpoint/2010/main" Requires="p14">
      <p:transition spd="slow" p14:dur="2000" advTm="11754"/>
    </mc:Choice>
    <mc:Fallback>
      <p:transition spd="slow" advTm="1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4C0118CD-994F-8930-34FB-E9ADD9723BE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087E5311-44B1-BFA9-353D-C5AD0EC67A2D}"/>
              </a:ext>
            </a:extLst>
          </p:cNvPr>
          <p:cNvSpPr txBox="1"/>
          <p:nvPr/>
        </p:nvSpPr>
        <p:spPr>
          <a:xfrm>
            <a:off x="3949399" y="1857107"/>
            <a:ext cx="5112608" cy="3462486"/>
          </a:xfrm>
          <a:prstGeom prst="rect">
            <a:avLst/>
          </a:prstGeom>
          <a:noFill/>
        </p:spPr>
        <p:txBody>
          <a:bodyPr wrap="square">
            <a:spAutoFit/>
          </a:bodyPr>
          <a:lstStyle/>
          <a:p>
            <a:pPr algn="ctr">
              <a:spcBef>
                <a:spcPts val="600"/>
              </a:spcBef>
            </a:pPr>
            <a:r>
              <a:rPr lang="en-GB" sz="3800" b="1" dirty="0">
                <a:latin typeface="Calibri" panose="020F0502020204030204" pitchFamily="34" charset="0"/>
                <a:cs typeface="Calibri" panose="020F0502020204030204" pitchFamily="34" charset="0"/>
              </a:rPr>
              <a:t>I’m interested!</a:t>
            </a:r>
          </a:p>
          <a:p>
            <a:pPr algn="ctr">
              <a:spcBef>
                <a:spcPts val="600"/>
              </a:spcBef>
            </a:pPr>
            <a:br>
              <a:rPr lang="en-GB" sz="2400" b="1" dirty="0">
                <a:latin typeface="Calibri" panose="020F0502020204030204" pitchFamily="34" charset="0"/>
                <a:cs typeface="Calibri" panose="020F0502020204030204" pitchFamily="34" charset="0"/>
              </a:rPr>
            </a:br>
            <a:r>
              <a:rPr lang="en-GB" sz="3800" b="1" dirty="0">
                <a:latin typeface="Calibri" panose="020F0502020204030204" pitchFamily="34" charset="0"/>
                <a:cs typeface="Calibri" panose="020F0502020204030204" pitchFamily="34" charset="0"/>
              </a:rPr>
              <a:t>How can I stay in contact </a:t>
            </a:r>
            <a:br>
              <a:rPr lang="en-GB" sz="3800" b="1" dirty="0">
                <a:latin typeface="Calibri" panose="020F0502020204030204" pitchFamily="34" charset="0"/>
                <a:cs typeface="Calibri" panose="020F0502020204030204" pitchFamily="34" charset="0"/>
              </a:rPr>
            </a:br>
            <a:r>
              <a:rPr lang="en-GB" sz="3800" b="1" dirty="0">
                <a:latin typeface="Calibri" panose="020F0502020204030204" pitchFamily="34" charset="0"/>
                <a:cs typeface="Calibri" panose="020F0502020204030204" pitchFamily="34" charset="0"/>
              </a:rPr>
              <a:t>or receive more information?</a:t>
            </a:r>
          </a:p>
        </p:txBody>
      </p:sp>
      <p:sp>
        <p:nvSpPr>
          <p:cNvPr id="8" name="TextBox 7">
            <a:extLst>
              <a:ext uri="{FF2B5EF4-FFF2-40B4-BE49-F238E27FC236}">
                <a16:creationId xmlns:a16="http://schemas.microsoft.com/office/drawing/2014/main" id="{454C467D-754C-985E-3F60-17F99775C0DD}"/>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What questions could you ask?</a:t>
            </a:r>
          </a:p>
        </p:txBody>
      </p:sp>
      <p:pic>
        <p:nvPicPr>
          <p:cNvPr id="9" name="Audio 8">
            <a:hlinkClick r:id="" action="ppaction://media"/>
            <a:extLst>
              <a:ext uri="{FF2B5EF4-FFF2-40B4-BE49-F238E27FC236}">
                <a16:creationId xmlns:a16="http://schemas.microsoft.com/office/drawing/2014/main" id="{1C33565C-37E2-4D76-9CFF-CE3835628C02}"/>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3861862284"/>
      </p:ext>
    </p:extLst>
  </p:cSld>
  <p:clrMapOvr>
    <a:masterClrMapping/>
  </p:clrMapOvr>
  <mc:AlternateContent xmlns:mc="http://schemas.openxmlformats.org/markup-compatibility/2006">
    <mc:Choice xmlns:p14="http://schemas.microsoft.com/office/powerpoint/2010/main" Requires="p14">
      <p:transition spd="slow" p14:dur="2000" advTm="16777"/>
    </mc:Choice>
    <mc:Fallback>
      <p:transition spd="slow" advTm="1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DD7D9CE-38FF-2520-9C93-52B71F525E3D}"/>
              </a:ext>
            </a:extLst>
          </p:cNvPr>
          <p:cNvGrpSpPr>
            <a:grpSpLocks noGrp="1" noUngrp="1" noRot="1" noMove="1" noResize="1"/>
          </p:cNvGrpSpPr>
          <p:nvPr/>
        </p:nvGrpSpPr>
        <p:grpSpPr>
          <a:xfrm>
            <a:off x="-1037914" y="-2854234"/>
            <a:ext cx="14646642" cy="10169435"/>
            <a:chOff x="-1037915" y="-2854235"/>
            <a:chExt cx="14646642" cy="10169435"/>
          </a:xfrm>
        </p:grpSpPr>
        <p:grpSp>
          <p:nvGrpSpPr>
            <p:cNvPr id="19" name="Group 18">
              <a:extLst>
                <a:ext uri="{FF2B5EF4-FFF2-40B4-BE49-F238E27FC236}">
                  <a16:creationId xmlns:a16="http://schemas.microsoft.com/office/drawing/2014/main" id="{3C957D35-E630-9C4B-21B5-3DC4481002EE}"/>
                </a:ext>
              </a:extLst>
            </p:cNvPr>
            <p:cNvGrpSpPr>
              <a:grpSpLocks noGrp="1" noUngrp="1" noRot="1" noMove="1" noResize="1"/>
            </p:cNvGrpSpPr>
            <p:nvPr/>
          </p:nvGrpSpPr>
          <p:grpSpPr>
            <a:xfrm>
              <a:off x="-308978" y="-1520535"/>
              <a:ext cx="13917705" cy="8835735"/>
              <a:chOff x="-308978" y="-1520535"/>
              <a:chExt cx="13917705" cy="8835735"/>
            </a:xfrm>
          </p:grpSpPr>
          <p:sp>
            <p:nvSpPr>
              <p:cNvPr id="20" name="Freeform 2">
                <a:extLst>
                  <a:ext uri="{FF2B5EF4-FFF2-40B4-BE49-F238E27FC236}">
                    <a16:creationId xmlns:a16="http://schemas.microsoft.com/office/drawing/2014/main" id="{2EE91FD7-7151-2F1F-91E0-2F673C2E23BA}"/>
                  </a:ext>
                </a:extLst>
              </p:cNvPr>
              <p:cNvSpPr>
                <a:spLocks noGrp="1" noRot="1" noMove="1" noResize="1" noEditPoints="1" noAdjustHandles="1" noChangeArrowheads="1" noChangeShapeType="1"/>
              </p:cNvSpPr>
              <p:nvPr/>
            </p:nvSpPr>
            <p:spPr>
              <a:xfrm>
                <a:off x="0" y="9"/>
                <a:ext cx="13004800" cy="7315191"/>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6">
                  <a:alphaModFix amt="7999"/>
                  <a:extLst>
                    <a:ext uri="{96DAC541-7B7A-43D3-8B79-37D633B846F1}">
                      <asvg:svgBlip xmlns:asvg="http://schemas.microsoft.com/office/drawing/2016/SVG/main" r:embed="rId7"/>
                    </a:ext>
                  </a:extLst>
                </a:blip>
                <a:stretch>
                  <a:fillRect l="-50138" t="-66019" r="-39967" b="-57485"/>
                </a:stretch>
              </a:blipFill>
            </p:spPr>
            <p:txBody>
              <a:bodyPr/>
              <a:lstStyle/>
              <a:p>
                <a:pPr defTabSz="914429">
                  <a:defRPr/>
                </a:pPr>
                <a:endParaRPr lang="en-GB" sz="1801">
                  <a:solidFill>
                    <a:prstClr val="black"/>
                  </a:solidFill>
                  <a:latin typeface="Calibri"/>
                </a:endParaRPr>
              </a:p>
            </p:txBody>
          </p:sp>
          <p:grpSp>
            <p:nvGrpSpPr>
              <p:cNvPr id="21" name="Group 3">
                <a:extLst>
                  <a:ext uri="{FF2B5EF4-FFF2-40B4-BE49-F238E27FC236}">
                    <a16:creationId xmlns:a16="http://schemas.microsoft.com/office/drawing/2014/main" id="{AD2578A7-D3A2-A20D-4708-53EDD6033BB2}"/>
                  </a:ext>
                </a:extLst>
              </p:cNvPr>
              <p:cNvGrpSpPr>
                <a:grpSpLocks noGrp="1" noUngrp="1" noRot="1" noMove="1" noResize="1"/>
              </p:cNvGrpSpPr>
              <p:nvPr/>
            </p:nvGrpSpPr>
            <p:grpSpPr>
              <a:xfrm>
                <a:off x="-308978" y="-584243"/>
                <a:ext cx="4960668" cy="1311326"/>
                <a:chOff x="0" y="0"/>
                <a:chExt cx="6614223" cy="1748435"/>
              </a:xfrm>
            </p:grpSpPr>
            <p:sp>
              <p:nvSpPr>
                <p:cNvPr id="29" name="Freeform 4">
                  <a:extLst>
                    <a:ext uri="{FF2B5EF4-FFF2-40B4-BE49-F238E27FC236}">
                      <a16:creationId xmlns:a16="http://schemas.microsoft.com/office/drawing/2014/main" id="{02661368-708F-7002-A9DD-925386DBF790}"/>
                    </a:ext>
                  </a:extLst>
                </p:cNvPr>
                <p:cNvSpPr>
                  <a:spLocks noGrp="1" noRot="1" noMove="1" noResize="1" noEditPoints="1" noAdjustHandles="1" noChangeArrowheads="1" noChangeShapeType="1"/>
                </p:cNvSpPr>
                <p:nvPr/>
              </p:nvSpPr>
              <p:spPr>
                <a:xfrm>
                  <a:off x="0" y="0"/>
                  <a:ext cx="3186213" cy="1748435"/>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14429">
                    <a:defRPr/>
                  </a:pPr>
                  <a:endParaRPr lang="en-GB" sz="1801">
                    <a:solidFill>
                      <a:prstClr val="black"/>
                    </a:solidFill>
                    <a:latin typeface="Calibri"/>
                  </a:endParaRPr>
                </a:p>
              </p:txBody>
            </p:sp>
            <p:sp>
              <p:nvSpPr>
                <p:cNvPr id="30" name="Freeform 5">
                  <a:extLst>
                    <a:ext uri="{FF2B5EF4-FFF2-40B4-BE49-F238E27FC236}">
                      <a16:creationId xmlns:a16="http://schemas.microsoft.com/office/drawing/2014/main" id="{0915CD0D-427E-510C-11E7-BEE3C09A6600}"/>
                    </a:ext>
                  </a:extLst>
                </p:cNvPr>
                <p:cNvSpPr>
                  <a:spLocks noGrp="1" noRot="1" noMove="1" noResize="1" noEditPoints="1" noAdjustHandles="1" noChangeArrowheads="1" noChangeShapeType="1"/>
                </p:cNvSpPr>
                <p:nvPr/>
              </p:nvSpPr>
              <p:spPr>
                <a:xfrm>
                  <a:off x="3428010" y="0"/>
                  <a:ext cx="3186213" cy="1748435"/>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14429">
                    <a:defRPr/>
                  </a:pPr>
                  <a:endParaRPr lang="en-GB" sz="1801">
                    <a:solidFill>
                      <a:prstClr val="black"/>
                    </a:solidFill>
                    <a:latin typeface="Calibri"/>
                  </a:endParaRPr>
                </a:p>
              </p:txBody>
            </p:sp>
          </p:grpSp>
          <p:sp>
            <p:nvSpPr>
              <p:cNvPr id="22" name="Freeform 6">
                <a:extLst>
                  <a:ext uri="{FF2B5EF4-FFF2-40B4-BE49-F238E27FC236}">
                    <a16:creationId xmlns:a16="http://schemas.microsoft.com/office/drawing/2014/main" id="{85C78B1B-15B3-B6DA-6228-20C91B5D1C5C}"/>
                  </a:ext>
                </a:extLst>
              </p:cNvPr>
              <p:cNvSpPr>
                <a:spLocks noGrp="1" noRot="1" noMove="1" noResize="1" noEditPoints="1" noAdjustHandles="1" noChangeArrowheads="1" noChangeShapeType="1"/>
              </p:cNvSpPr>
              <p:nvPr/>
            </p:nvSpPr>
            <p:spPr>
              <a:xfrm rot="5400000">
                <a:off x="9623957" y="-25214"/>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14429">
                  <a:defRPr/>
                </a:pPr>
                <a:endParaRPr lang="en-GB" sz="1801">
                  <a:solidFill>
                    <a:prstClr val="black"/>
                  </a:solidFill>
                  <a:latin typeface="Calibri"/>
                </a:endParaRPr>
              </a:p>
            </p:txBody>
          </p:sp>
          <p:sp>
            <p:nvSpPr>
              <p:cNvPr id="23" name="Freeform 7">
                <a:extLst>
                  <a:ext uri="{FF2B5EF4-FFF2-40B4-BE49-F238E27FC236}">
                    <a16:creationId xmlns:a16="http://schemas.microsoft.com/office/drawing/2014/main" id="{A062EAFE-A692-8FA8-8458-A90E55043565}"/>
                  </a:ext>
                </a:extLst>
              </p:cNvPr>
              <p:cNvSpPr>
                <a:spLocks noGrp="1" noRot="1" noMove="1" noResize="1" noEditPoints="1" noAdjustHandles="1" noChangeArrowheads="1" noChangeShapeType="1"/>
              </p:cNvSpPr>
              <p:nvPr/>
            </p:nvSpPr>
            <p:spPr>
              <a:xfrm rot="-4502115">
                <a:off x="11009478" y="-1727149"/>
                <a:ext cx="2392636" cy="2805863"/>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29">
                  <a:defRPr/>
                </a:pPr>
                <a:endParaRPr lang="en-GB" sz="1801">
                  <a:solidFill>
                    <a:prstClr val="black"/>
                  </a:solidFill>
                  <a:latin typeface="Calibri"/>
                </a:endParaRPr>
              </a:p>
            </p:txBody>
          </p:sp>
          <p:sp>
            <p:nvSpPr>
              <p:cNvPr id="24" name="Freeform 9">
                <a:extLst>
                  <a:ext uri="{FF2B5EF4-FFF2-40B4-BE49-F238E27FC236}">
                    <a16:creationId xmlns:a16="http://schemas.microsoft.com/office/drawing/2014/main" id="{D951B28A-F6A2-A9AC-E238-40D4E4667821}"/>
                  </a:ext>
                </a:extLst>
              </p:cNvPr>
              <p:cNvSpPr>
                <a:spLocks noGrp="1" noRot="1" noMove="1" noResize="1" noEditPoints="1" noAdjustHandles="1" noChangeArrowheads="1" noChangeShapeType="1"/>
              </p:cNvSpPr>
              <p:nvPr/>
            </p:nvSpPr>
            <p:spPr>
              <a:xfrm>
                <a:off x="9445817" y="-37623"/>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14429">
                  <a:defRPr/>
                </a:pPr>
                <a:endParaRPr lang="en-GB" sz="1801">
                  <a:solidFill>
                    <a:prstClr val="black"/>
                  </a:solidFill>
                  <a:latin typeface="Calibri"/>
                </a:endParaRPr>
              </a:p>
            </p:txBody>
          </p:sp>
          <p:sp>
            <p:nvSpPr>
              <p:cNvPr id="25" name="Freeform 10">
                <a:extLst>
                  <a:ext uri="{FF2B5EF4-FFF2-40B4-BE49-F238E27FC236}">
                    <a16:creationId xmlns:a16="http://schemas.microsoft.com/office/drawing/2014/main" id="{6A730F9E-0BC9-84C4-FB0E-E08A3E83CEB5}"/>
                  </a:ext>
                </a:extLst>
              </p:cNvPr>
              <p:cNvSpPr>
                <a:spLocks noGrp="1" noRot="1" noMove="1" noResize="1" noEditPoints="1" noAdjustHandles="1" noChangeArrowheads="1" noChangeShapeType="1"/>
              </p:cNvSpPr>
              <p:nvPr/>
            </p:nvSpPr>
            <p:spPr>
              <a:xfrm rot="2590484">
                <a:off x="3873008"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14429">
                  <a:defRPr/>
                </a:pPr>
                <a:endParaRPr lang="en-GB" sz="1801">
                  <a:solidFill>
                    <a:prstClr val="black"/>
                  </a:solidFill>
                  <a:latin typeface="Calibri"/>
                </a:endParaRPr>
              </a:p>
            </p:txBody>
          </p:sp>
          <p:sp>
            <p:nvSpPr>
              <p:cNvPr id="26" name="Freeform 11">
                <a:extLst>
                  <a:ext uri="{FF2B5EF4-FFF2-40B4-BE49-F238E27FC236}">
                    <a16:creationId xmlns:a16="http://schemas.microsoft.com/office/drawing/2014/main" id="{73E3B90A-D926-A55C-CC1A-789D9574F33C}"/>
                  </a:ext>
                </a:extLst>
              </p:cNvPr>
              <p:cNvSpPr>
                <a:spLocks noGrp="1" noRot="1" noMove="1" noResize="1" noEditPoints="1" noAdjustHandles="1" noChangeArrowheads="1" noChangeShapeType="1"/>
              </p:cNvSpPr>
              <p:nvPr/>
            </p:nvSpPr>
            <p:spPr>
              <a:xfrm>
                <a:off x="10421375" y="137461"/>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14429">
                  <a:defRPr/>
                </a:pPr>
                <a:endParaRPr lang="en-GB" sz="1801">
                  <a:solidFill>
                    <a:prstClr val="black"/>
                  </a:solidFill>
                  <a:latin typeface="Calibri"/>
                </a:endParaRPr>
              </a:p>
            </p:txBody>
          </p:sp>
          <p:sp>
            <p:nvSpPr>
              <p:cNvPr id="27" name="Freeform 12">
                <a:extLst>
                  <a:ext uri="{FF2B5EF4-FFF2-40B4-BE49-F238E27FC236}">
                    <a16:creationId xmlns:a16="http://schemas.microsoft.com/office/drawing/2014/main" id="{AD8D9D1C-B13A-AF58-3B3F-D4AD87E311AD}"/>
                  </a:ext>
                </a:extLst>
              </p:cNvPr>
              <p:cNvSpPr>
                <a:spLocks noGrp="1" noRot="1" noMove="1" noResize="1" noEditPoints="1" noAdjustHandles="1" noChangeArrowheads="1" noChangeShapeType="1"/>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14429">
                  <a:defRPr/>
                </a:pPr>
                <a:endParaRPr lang="en-GB" sz="1801">
                  <a:solidFill>
                    <a:prstClr val="black"/>
                  </a:solidFill>
                  <a:latin typeface="Calibri"/>
                </a:endParaRPr>
              </a:p>
            </p:txBody>
          </p:sp>
          <p:sp>
            <p:nvSpPr>
              <p:cNvPr id="28" name="Freeform 13">
                <a:extLst>
                  <a:ext uri="{FF2B5EF4-FFF2-40B4-BE49-F238E27FC236}">
                    <a16:creationId xmlns:a16="http://schemas.microsoft.com/office/drawing/2014/main" id="{B5166019-38FF-624A-00A0-985924010E81}"/>
                  </a:ext>
                </a:extLst>
              </p:cNvPr>
              <p:cNvSpPr>
                <a:spLocks noGrp="1" noRot="1" noMove="1" noResize="1" noEditPoints="1" noAdjustHandles="1" noChangeArrowheads="1" noChangeShapeType="1"/>
              </p:cNvSpPr>
              <p:nvPr/>
            </p:nvSpPr>
            <p:spPr>
              <a:xfrm>
                <a:off x="2070292" y="630456"/>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14429">
                  <a:defRPr/>
                </a:pPr>
                <a:endParaRPr lang="en-GB" sz="1801">
                  <a:solidFill>
                    <a:prstClr val="black"/>
                  </a:solidFill>
                  <a:latin typeface="Calibri"/>
                </a:endParaRPr>
              </a:p>
            </p:txBody>
          </p:sp>
        </p:grpSp>
        <p:sp>
          <p:nvSpPr>
            <p:cNvPr id="18" name="Freeform 8">
              <a:extLst>
                <a:ext uri="{FF2B5EF4-FFF2-40B4-BE49-F238E27FC236}">
                  <a16:creationId xmlns:a16="http://schemas.microsoft.com/office/drawing/2014/main" id="{C6F61615-371A-8724-B91C-F4F6FF3E6D60}"/>
                </a:ext>
              </a:extLst>
            </p:cNvPr>
            <p:cNvSpPr>
              <a:spLocks noGrp="1" noRot="1" noMove="1" noResize="1" noEditPoints="1" noAdjustHandles="1" noChangeArrowheads="1" noChangeShapeType="1"/>
            </p:cNvSpPr>
            <p:nvPr/>
          </p:nvSpPr>
          <p:spPr>
            <a:xfrm>
              <a:off x="-1037915" y="-2854235"/>
              <a:ext cx="3752079" cy="3731613"/>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14429">
                <a:defRPr/>
              </a:pPr>
              <a:endParaRPr lang="en-GB" sz="1801">
                <a:solidFill>
                  <a:prstClr val="black"/>
                </a:solidFill>
                <a:latin typeface="Calibri"/>
              </a:endParaRPr>
            </a:p>
          </p:txBody>
        </p:sp>
      </p:grpSp>
      <p:sp>
        <p:nvSpPr>
          <p:cNvPr id="13" name="Rectangle: Rounded Corners 12">
            <a:extLst>
              <a:ext uri="{FF2B5EF4-FFF2-40B4-BE49-F238E27FC236}">
                <a16:creationId xmlns:a16="http://schemas.microsoft.com/office/drawing/2014/main" id="{DA541DE6-65BB-3385-8F18-D5B48CE8685E}"/>
              </a:ext>
            </a:extLst>
          </p:cNvPr>
          <p:cNvSpPr/>
          <p:nvPr/>
        </p:nvSpPr>
        <p:spPr>
          <a:xfrm>
            <a:off x="2084000" y="1848311"/>
            <a:ext cx="8836800" cy="1260000"/>
          </a:xfrm>
          <a:prstGeom prst="roundRect">
            <a:avLst/>
          </a:prstGeom>
          <a:solidFill>
            <a:srgbClr val="1B95B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GB" sz="2800" b="1" kern="0" dirty="0">
                <a:solidFill>
                  <a:schemeClr val="bg1"/>
                </a:solidFill>
              </a:rPr>
              <a:t>Find out what a careers fair is, and what to expect</a:t>
            </a:r>
          </a:p>
        </p:txBody>
      </p:sp>
      <p:sp>
        <p:nvSpPr>
          <p:cNvPr id="14" name="Rectangle: Rounded Corners 13">
            <a:extLst>
              <a:ext uri="{FF2B5EF4-FFF2-40B4-BE49-F238E27FC236}">
                <a16:creationId xmlns:a16="http://schemas.microsoft.com/office/drawing/2014/main" id="{FEB9BB59-65D0-8B66-8A71-12CA28A104AD}"/>
              </a:ext>
            </a:extLst>
          </p:cNvPr>
          <p:cNvSpPr/>
          <p:nvPr/>
        </p:nvSpPr>
        <p:spPr>
          <a:xfrm>
            <a:off x="2084000" y="5044065"/>
            <a:ext cx="8836800" cy="1260000"/>
          </a:xfrm>
          <a:prstGeom prst="roundRect">
            <a:avLst/>
          </a:prstGeom>
          <a:solidFill>
            <a:srgbClr val="FDB61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GB" sz="2800" b="1" kern="0" dirty="0">
                <a:solidFill>
                  <a:schemeClr val="tx1"/>
                </a:solidFill>
              </a:rPr>
              <a:t>To help you to think about your future choices </a:t>
            </a:r>
            <a:br>
              <a:rPr lang="en-GB" sz="2800" b="1" kern="0" dirty="0">
                <a:solidFill>
                  <a:schemeClr val="tx1"/>
                </a:solidFill>
              </a:rPr>
            </a:br>
            <a:r>
              <a:rPr lang="en-GB" sz="2800" b="1" kern="0" dirty="0">
                <a:solidFill>
                  <a:schemeClr val="tx1"/>
                </a:solidFill>
              </a:rPr>
              <a:t>and pathways  </a:t>
            </a:r>
          </a:p>
        </p:txBody>
      </p:sp>
      <p:sp>
        <p:nvSpPr>
          <p:cNvPr id="15" name="Rectangle: Rounded Corners 14">
            <a:extLst>
              <a:ext uri="{FF2B5EF4-FFF2-40B4-BE49-F238E27FC236}">
                <a16:creationId xmlns:a16="http://schemas.microsoft.com/office/drawing/2014/main" id="{30717934-9B80-771D-9C68-07744F941681}"/>
              </a:ext>
            </a:extLst>
          </p:cNvPr>
          <p:cNvSpPr/>
          <p:nvPr/>
        </p:nvSpPr>
        <p:spPr>
          <a:xfrm>
            <a:off x="2084000" y="3446188"/>
            <a:ext cx="8836800" cy="1260000"/>
          </a:xfrm>
          <a:prstGeom prst="roundRect">
            <a:avLst/>
          </a:prstGeom>
          <a:solidFill>
            <a:srgbClr val="C22A6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GB" sz="2800" b="1" kern="0" dirty="0">
                <a:solidFill>
                  <a:schemeClr val="bg1"/>
                </a:solidFill>
              </a:rPr>
              <a:t>Learn about who attends a career fair and how they can help you with your future options</a:t>
            </a:r>
          </a:p>
        </p:txBody>
      </p:sp>
      <p:sp>
        <p:nvSpPr>
          <p:cNvPr id="16" name="Title 1">
            <a:extLst>
              <a:ext uri="{FF2B5EF4-FFF2-40B4-BE49-F238E27FC236}">
                <a16:creationId xmlns:a16="http://schemas.microsoft.com/office/drawing/2014/main" id="{8D419647-840B-11A7-4A51-E75AE3EB0A73}"/>
              </a:ext>
            </a:extLst>
          </p:cNvPr>
          <p:cNvSpPr txBox="1">
            <a:spLocks/>
          </p:cNvSpPr>
          <p:nvPr/>
        </p:nvSpPr>
        <p:spPr>
          <a:xfrm>
            <a:off x="2084002" y="434836"/>
            <a:ext cx="8836799" cy="824965"/>
          </a:xfrm>
          <a:prstGeom prst="rect">
            <a:avLst/>
          </a:prstGeom>
        </p:spPr>
        <p:txBody>
          <a:bodyPr vert="horz" lIns="0" tIns="0" rIns="0" bIns="0" rtlCol="0" anchor="ctr">
            <a:noAutofit/>
          </a:bodyPr>
          <a:lstStyle>
            <a:lvl1pPr algn="l" defTabSz="457200" rtl="0" eaLnBrk="1" latinLnBrk="0" hangingPunct="1">
              <a:spcBef>
                <a:spcPct val="0"/>
              </a:spcBef>
              <a:buNone/>
              <a:defRPr sz="3800" b="1" kern="1200">
                <a:solidFill>
                  <a:srgbClr val="231F20"/>
                </a:solidFill>
                <a:latin typeface="+mj-lt"/>
                <a:ea typeface="+mj-ea"/>
                <a:cs typeface="+mj-cs"/>
              </a:defRPr>
            </a:lvl1pPr>
          </a:lstStyle>
          <a:p>
            <a:pPr algn="ctr" defTabSz="457214"/>
            <a:r>
              <a:rPr lang="en-US" sz="4693" dirty="0">
                <a:solidFill>
                  <a:srgbClr val="C22A62"/>
                </a:solidFill>
                <a:latin typeface="Poppins Bold" panose="020B0604020202020204" charset="0"/>
                <a:cs typeface="Poppins Bold" panose="020B0604020202020204" charset="0"/>
              </a:rPr>
              <a:t>WHAT’S IN IT FOR ME?</a:t>
            </a:r>
          </a:p>
        </p:txBody>
      </p:sp>
      <p:pic>
        <p:nvPicPr>
          <p:cNvPr id="3" name="Audio 2">
            <a:hlinkClick r:id="" action="ppaction://media"/>
            <a:extLst>
              <a:ext uri="{FF2B5EF4-FFF2-40B4-BE49-F238E27FC236}">
                <a16:creationId xmlns:a16="http://schemas.microsoft.com/office/drawing/2014/main" id="{585574B9-DB87-4C9F-BF11-CE24C67D141C}"/>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2242800" y="6553200"/>
            <a:ext cx="609600" cy="609600"/>
          </a:xfrm>
          <a:prstGeom prst="rect">
            <a:avLst/>
          </a:prstGeom>
        </p:spPr>
      </p:pic>
    </p:spTree>
    <p:custDataLst>
      <p:tags r:id="rId1"/>
    </p:custDataLst>
    <p:extLst>
      <p:ext uri="{BB962C8B-B14F-4D97-AF65-F5344CB8AC3E}">
        <p14:creationId xmlns:p14="http://schemas.microsoft.com/office/powerpoint/2010/main" val="3888525317"/>
      </p:ext>
    </p:extLst>
  </p:cSld>
  <p:clrMapOvr>
    <a:masterClrMapping/>
  </p:clrMapOvr>
  <mc:AlternateContent xmlns:mc="http://schemas.openxmlformats.org/markup-compatibility/2006">
    <mc:Choice xmlns:p14="http://schemas.microsoft.com/office/powerpoint/2010/main" Requires="p14">
      <p:transition spd="slow" p14:dur="2000" advTm="20109"/>
    </mc:Choice>
    <mc:Fallback>
      <p:transition spd="slow" advTm="2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anim calcmode="lin" valueType="num">
                                      <p:cBhvr>
                                        <p:cTn id="12" dur="750" fill="hold"/>
                                        <p:tgtEl>
                                          <p:spTgt spid="13"/>
                                        </p:tgtEl>
                                        <p:attrNameLst>
                                          <p:attrName>ppt_x</p:attrName>
                                        </p:attrNameLst>
                                      </p:cBhvr>
                                      <p:tavLst>
                                        <p:tav tm="0">
                                          <p:val>
                                            <p:strVal val="#ppt_x"/>
                                          </p:val>
                                        </p:tav>
                                        <p:tav tm="100000">
                                          <p:val>
                                            <p:strVal val="#ppt_x"/>
                                          </p:val>
                                        </p:tav>
                                      </p:tavLst>
                                    </p:anim>
                                    <p:anim calcmode="lin" valueType="num">
                                      <p:cBhvr>
                                        <p:cTn id="13" dur="75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anim calcmode="lin" valueType="num">
                                      <p:cBhvr>
                                        <p:cTn id="18" dur="750" fill="hold"/>
                                        <p:tgtEl>
                                          <p:spTgt spid="15"/>
                                        </p:tgtEl>
                                        <p:attrNameLst>
                                          <p:attrName>ppt_x</p:attrName>
                                        </p:attrNameLst>
                                      </p:cBhvr>
                                      <p:tavLst>
                                        <p:tav tm="0">
                                          <p:val>
                                            <p:strVal val="#ppt_x"/>
                                          </p:val>
                                        </p:tav>
                                        <p:tav tm="100000">
                                          <p:val>
                                            <p:strVal val="#ppt_x"/>
                                          </p:val>
                                        </p:tav>
                                      </p:tavLst>
                                    </p:anim>
                                    <p:anim calcmode="lin" valueType="num">
                                      <p:cBhvr>
                                        <p:cTn id="19" dur="75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4" name="Graphic 3" descr="Speech">
            <a:extLst>
              <a:ext uri="{FF2B5EF4-FFF2-40B4-BE49-F238E27FC236}">
                <a16:creationId xmlns:a16="http://schemas.microsoft.com/office/drawing/2014/main" id="{91287884-6A2D-AC31-842F-36EE67B42D3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47043" y="158050"/>
            <a:ext cx="8040013" cy="8040013"/>
          </a:xfrm>
          <a:prstGeom prst="rect">
            <a:avLst/>
          </a:prstGeom>
        </p:spPr>
      </p:pic>
      <p:sp>
        <p:nvSpPr>
          <p:cNvPr id="5" name="TextBox 4">
            <a:extLst>
              <a:ext uri="{FF2B5EF4-FFF2-40B4-BE49-F238E27FC236}">
                <a16:creationId xmlns:a16="http://schemas.microsoft.com/office/drawing/2014/main" id="{E5693C00-4D4F-CAA3-A903-647C61C7792A}"/>
              </a:ext>
            </a:extLst>
          </p:cNvPr>
          <p:cNvSpPr txBox="1"/>
          <p:nvPr/>
        </p:nvSpPr>
        <p:spPr>
          <a:xfrm>
            <a:off x="2989413" y="793900"/>
            <a:ext cx="7173711" cy="584775"/>
          </a:xfrm>
          <a:prstGeom prst="rect">
            <a:avLst/>
          </a:prstGeom>
          <a:noFill/>
        </p:spPr>
        <p:txBody>
          <a:bodyPr wrap="square">
            <a:spAutoFit/>
          </a:bodyPr>
          <a:lstStyle/>
          <a:p>
            <a:r>
              <a:rPr lang="en-GB" sz="3200" dirty="0">
                <a:latin typeface="League Spartan" panose="020B0604020202020204" charset="0"/>
              </a:rPr>
              <a:t>Ask your own questions</a:t>
            </a:r>
          </a:p>
        </p:txBody>
      </p:sp>
      <p:pic>
        <p:nvPicPr>
          <p:cNvPr id="8" name="Picture 7">
            <a:extLst>
              <a:ext uri="{FF2B5EF4-FFF2-40B4-BE49-F238E27FC236}">
                <a16:creationId xmlns:a16="http://schemas.microsoft.com/office/drawing/2014/main" id="{293ADCE1-6054-CD08-FCB2-0C5546E1C9DF}"/>
              </a:ext>
            </a:extLst>
          </p:cNvPr>
          <p:cNvPicPr>
            <a:picLocks noChangeAspect="1"/>
          </p:cNvPicPr>
          <p:nvPr/>
        </p:nvPicPr>
        <p:blipFill>
          <a:blip r:embed="rId21"/>
          <a:stretch>
            <a:fillRect/>
          </a:stretch>
        </p:blipFill>
        <p:spPr>
          <a:xfrm>
            <a:off x="4954591" y="1860043"/>
            <a:ext cx="3243353" cy="3237257"/>
          </a:xfrm>
          <a:prstGeom prst="rect">
            <a:avLst/>
          </a:prstGeom>
        </p:spPr>
      </p:pic>
      <p:pic>
        <p:nvPicPr>
          <p:cNvPr id="9" name="Audio 8">
            <a:hlinkClick r:id="" action="ppaction://media"/>
            <a:extLst>
              <a:ext uri="{FF2B5EF4-FFF2-40B4-BE49-F238E27FC236}">
                <a16:creationId xmlns:a16="http://schemas.microsoft.com/office/drawing/2014/main" id="{501DC289-DCCD-4B48-A86C-AC8A87EF755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528338676"/>
      </p:ext>
    </p:extLst>
  </p:cSld>
  <p:clrMapOvr>
    <a:masterClrMapping/>
  </p:clrMapOvr>
  <mc:AlternateContent xmlns:mc="http://schemas.openxmlformats.org/markup-compatibility/2006">
    <mc:Choice xmlns:p14="http://schemas.microsoft.com/office/powerpoint/2010/main" Requires="p14">
      <p:transition spd="slow" p14:dur="2000" advTm="16705"/>
    </mc:Choice>
    <mc:Fallback>
      <p:transition spd="slow" advTm="1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626EB23-76E4-400A-B158-1A9D2A2ECDC5}"/>
              </a:ext>
            </a:extLst>
          </p:cNvPr>
          <p:cNvSpPr/>
          <p:nvPr/>
        </p:nvSpPr>
        <p:spPr>
          <a:xfrm>
            <a:off x="-279400" y="4343400"/>
            <a:ext cx="4038600" cy="3529200"/>
          </a:xfrm>
          <a:prstGeom prst="ellipse">
            <a:avLst/>
          </a:prstGeom>
          <a:solidFill>
            <a:srgbClr val="91C9D6"/>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87695"/>
            <a:r>
              <a:rPr lang="en-GB" sz="2987" b="1" dirty="0">
                <a:solidFill>
                  <a:schemeClr val="tx1"/>
                </a:solidFill>
                <a:latin typeface="Calibri"/>
              </a:rPr>
              <a:t>Whilst you are there </a:t>
            </a:r>
          </a:p>
        </p:txBody>
      </p:sp>
      <p:pic>
        <p:nvPicPr>
          <p:cNvPr id="3" name="Audio 2">
            <a:hlinkClick r:id="" action="ppaction://media"/>
            <a:extLst>
              <a:ext uri="{FF2B5EF4-FFF2-40B4-BE49-F238E27FC236}">
                <a16:creationId xmlns:a16="http://schemas.microsoft.com/office/drawing/2014/main" id="{75EC48E7-853D-42A5-B31E-78598BF9E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3919555472"/>
      </p:ext>
    </p:extLst>
  </p:cSld>
  <p:clrMapOvr>
    <a:masterClrMapping/>
  </p:clrMapOvr>
  <mc:AlternateContent xmlns:mc="http://schemas.openxmlformats.org/markup-compatibility/2006">
    <mc:Choice xmlns:p14="http://schemas.microsoft.com/office/powerpoint/2010/main" Requires="p14">
      <p:transition spd="slow" p14:dur="2000" advTm="18989"/>
    </mc:Choice>
    <mc:Fallback>
      <p:transition spd="slow" advTm="1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6">
                <a:alphaModFix amt="7999"/>
                <a:extLst>
                  <a:ext uri="{96DAC541-7B7A-43D3-8B79-37D633B846F1}">
                    <asvg:svgBlip xmlns:asvg="http://schemas.microsoft.com/office/drawing/2016/SVG/main" r:embed="rId7"/>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4">
                <a:alphaModFix amt="46000"/>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pic>
        <p:nvPicPr>
          <p:cNvPr id="4" name="Picture 3">
            <a:extLst>
              <a:ext uri="{FF2B5EF4-FFF2-40B4-BE49-F238E27FC236}">
                <a16:creationId xmlns:a16="http://schemas.microsoft.com/office/drawing/2014/main" id="{CD29A67D-D2CE-D50F-4081-C666244AD119}"/>
              </a:ext>
            </a:extLst>
          </p:cNvPr>
          <p:cNvPicPr>
            <a:picLocks noChangeAspect="1"/>
          </p:cNvPicPr>
          <p:nvPr/>
        </p:nvPicPr>
        <p:blipFill>
          <a:blip r:embed="rId20"/>
          <a:stretch>
            <a:fillRect/>
          </a:stretch>
        </p:blipFill>
        <p:spPr>
          <a:xfrm>
            <a:off x="2556629" y="2199416"/>
            <a:ext cx="1254793" cy="4320000"/>
          </a:xfrm>
          <a:prstGeom prst="rect">
            <a:avLst/>
          </a:prstGeom>
        </p:spPr>
      </p:pic>
      <p:pic>
        <p:nvPicPr>
          <p:cNvPr id="5" name="Picture 4">
            <a:extLst>
              <a:ext uri="{FF2B5EF4-FFF2-40B4-BE49-F238E27FC236}">
                <a16:creationId xmlns:a16="http://schemas.microsoft.com/office/drawing/2014/main" id="{C9F10FAD-CED6-C43D-447F-41D963A3F4B9}"/>
              </a:ext>
            </a:extLst>
          </p:cNvPr>
          <p:cNvPicPr>
            <a:picLocks noChangeAspect="1"/>
          </p:cNvPicPr>
          <p:nvPr/>
        </p:nvPicPr>
        <p:blipFill>
          <a:blip r:embed="rId21"/>
          <a:stretch>
            <a:fillRect/>
          </a:stretch>
        </p:blipFill>
        <p:spPr>
          <a:xfrm>
            <a:off x="9116150" y="2199416"/>
            <a:ext cx="1359643" cy="4320000"/>
          </a:xfrm>
          <a:prstGeom prst="rect">
            <a:avLst/>
          </a:prstGeom>
        </p:spPr>
      </p:pic>
      <p:sp>
        <p:nvSpPr>
          <p:cNvPr id="8" name="Speech Bubble: Rectangle with Corners Rounded 7">
            <a:extLst>
              <a:ext uri="{FF2B5EF4-FFF2-40B4-BE49-F238E27FC236}">
                <a16:creationId xmlns:a16="http://schemas.microsoft.com/office/drawing/2014/main" id="{EE4D275F-3B45-B2BA-73E2-E83B7720F1D8}"/>
              </a:ext>
            </a:extLst>
          </p:cNvPr>
          <p:cNvSpPr/>
          <p:nvPr/>
        </p:nvSpPr>
        <p:spPr>
          <a:xfrm>
            <a:off x="6687392" y="1971131"/>
            <a:ext cx="1800000" cy="1800000"/>
          </a:xfrm>
          <a:prstGeom prst="wedgeRoundRectCallout">
            <a:avLst>
              <a:gd name="adj1" fmla="val 79444"/>
              <a:gd name="adj2" fmla="val 19804"/>
              <a:gd name="adj3" fmla="val 16667"/>
            </a:avLst>
          </a:prstGeom>
          <a:solidFill>
            <a:srgbClr val="C22A6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rgbClr val="F8F8F8"/>
                </a:solidFill>
              </a:rPr>
              <a:t>Dress appropriately, look smart if in school uniform</a:t>
            </a:r>
          </a:p>
        </p:txBody>
      </p:sp>
      <p:sp>
        <p:nvSpPr>
          <p:cNvPr id="9" name="Speech Bubble: Rectangle with Corners Rounded 8">
            <a:extLst>
              <a:ext uri="{FF2B5EF4-FFF2-40B4-BE49-F238E27FC236}">
                <a16:creationId xmlns:a16="http://schemas.microsoft.com/office/drawing/2014/main" id="{8D5E3B30-D4BD-B434-CA1B-C2AF7CB1C61B}"/>
              </a:ext>
            </a:extLst>
          </p:cNvPr>
          <p:cNvSpPr/>
          <p:nvPr/>
        </p:nvSpPr>
        <p:spPr>
          <a:xfrm>
            <a:off x="4663785" y="1791131"/>
            <a:ext cx="1800000" cy="1080000"/>
          </a:xfrm>
          <a:prstGeom prst="wedgeRoundRectCallout">
            <a:avLst>
              <a:gd name="adj1" fmla="val -94843"/>
              <a:gd name="adj2" fmla="val 39161"/>
              <a:gd name="adj3" fmla="val 16667"/>
            </a:avLst>
          </a:prstGeom>
          <a:solidFill>
            <a:srgbClr val="1B95B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rgbClr val="F8F8F8"/>
                </a:solidFill>
              </a:rPr>
              <a:t>Smile, be polite and courteous</a:t>
            </a:r>
          </a:p>
        </p:txBody>
      </p:sp>
      <p:sp>
        <p:nvSpPr>
          <p:cNvPr id="12" name="Speech Bubble: Rectangle with Corners Rounded 11">
            <a:extLst>
              <a:ext uri="{FF2B5EF4-FFF2-40B4-BE49-F238E27FC236}">
                <a16:creationId xmlns:a16="http://schemas.microsoft.com/office/drawing/2014/main" id="{D0705FB7-DD9C-997F-903A-33DA20305B93}"/>
              </a:ext>
            </a:extLst>
          </p:cNvPr>
          <p:cNvSpPr/>
          <p:nvPr/>
        </p:nvSpPr>
        <p:spPr>
          <a:xfrm>
            <a:off x="4440178" y="3254538"/>
            <a:ext cx="1908000" cy="1080000"/>
          </a:xfrm>
          <a:prstGeom prst="wedgeRoundRectCallout">
            <a:avLst>
              <a:gd name="adj1" fmla="val -83500"/>
              <a:gd name="adj2" fmla="val -17365"/>
              <a:gd name="adj3" fmla="val 16667"/>
            </a:avLst>
          </a:prstGeom>
          <a:solidFill>
            <a:srgbClr val="1B95B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rgbClr val="F8F8F8"/>
                </a:solidFill>
              </a:rPr>
              <a:t>Be ready with specific questions to ask</a:t>
            </a:r>
          </a:p>
        </p:txBody>
      </p:sp>
      <p:sp>
        <p:nvSpPr>
          <p:cNvPr id="20" name="Speech Bubble: Rectangle with Corners Rounded 19">
            <a:extLst>
              <a:ext uri="{FF2B5EF4-FFF2-40B4-BE49-F238E27FC236}">
                <a16:creationId xmlns:a16="http://schemas.microsoft.com/office/drawing/2014/main" id="{3635C0D8-63A3-31DF-C464-1CF29A971697}"/>
              </a:ext>
            </a:extLst>
          </p:cNvPr>
          <p:cNvSpPr/>
          <p:nvPr/>
        </p:nvSpPr>
        <p:spPr>
          <a:xfrm>
            <a:off x="6774360" y="4119534"/>
            <a:ext cx="1800000" cy="1872000"/>
          </a:xfrm>
          <a:prstGeom prst="wedgeRoundRectCallout">
            <a:avLst>
              <a:gd name="adj1" fmla="val 84116"/>
              <a:gd name="adj2" fmla="val -65037"/>
              <a:gd name="adj3" fmla="val 16667"/>
            </a:avLst>
          </a:prstGeom>
          <a:solidFill>
            <a:srgbClr val="C22A6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rgbClr val="F8F8F8"/>
                </a:solidFill>
              </a:rPr>
              <a:t>Avoid just grabbing freebies, it can come across rude!</a:t>
            </a:r>
          </a:p>
        </p:txBody>
      </p:sp>
      <p:sp>
        <p:nvSpPr>
          <p:cNvPr id="21" name="Speech Bubble: Rectangle with Corners Rounded 20">
            <a:extLst>
              <a:ext uri="{FF2B5EF4-FFF2-40B4-BE49-F238E27FC236}">
                <a16:creationId xmlns:a16="http://schemas.microsoft.com/office/drawing/2014/main" id="{A38272A6-9792-9820-B9F3-288142EE871C}"/>
              </a:ext>
            </a:extLst>
          </p:cNvPr>
          <p:cNvSpPr/>
          <p:nvPr/>
        </p:nvSpPr>
        <p:spPr>
          <a:xfrm>
            <a:off x="4703466" y="4682946"/>
            <a:ext cx="1800000" cy="1440000"/>
          </a:xfrm>
          <a:prstGeom prst="wedgeRoundRectCallout">
            <a:avLst>
              <a:gd name="adj1" fmla="val -90507"/>
              <a:gd name="adj2" fmla="val -59490"/>
              <a:gd name="adj3" fmla="val 16667"/>
            </a:avLst>
          </a:prstGeom>
          <a:solidFill>
            <a:srgbClr val="1B95B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solidFill>
                  <a:srgbClr val="F8F8F8"/>
                </a:solidFill>
              </a:rPr>
              <a:t>Keep an open mind, and listen to new ideas</a:t>
            </a:r>
          </a:p>
        </p:txBody>
      </p:sp>
      <p:sp>
        <p:nvSpPr>
          <p:cNvPr id="22" name="Title 1">
            <a:extLst>
              <a:ext uri="{FF2B5EF4-FFF2-40B4-BE49-F238E27FC236}">
                <a16:creationId xmlns:a16="http://schemas.microsoft.com/office/drawing/2014/main" id="{95AB698B-DA8C-64E4-336F-378A3F83AC5E}"/>
              </a:ext>
            </a:extLst>
          </p:cNvPr>
          <p:cNvSpPr txBox="1">
            <a:spLocks/>
          </p:cNvSpPr>
          <p:nvPr/>
        </p:nvSpPr>
        <p:spPr>
          <a:xfrm>
            <a:off x="2266451" y="895270"/>
            <a:ext cx="8471898" cy="82496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rgbClr val="C22A62"/>
                </a:solidFill>
                <a:latin typeface="Poppins Bold" panose="020B0604020202020204" charset="0"/>
                <a:cs typeface="Poppins Bold" panose="020B0604020202020204" charset="0"/>
              </a:rPr>
              <a:t>FIRST IMPRESSIONS COUNT</a:t>
            </a:r>
          </a:p>
        </p:txBody>
      </p:sp>
      <p:pic>
        <p:nvPicPr>
          <p:cNvPr id="27" name="Audio 26">
            <a:hlinkClick r:id="" action="ppaction://media"/>
            <a:extLst>
              <a:ext uri="{FF2B5EF4-FFF2-40B4-BE49-F238E27FC236}">
                <a16:creationId xmlns:a16="http://schemas.microsoft.com/office/drawing/2014/main" id="{BC9DEF6D-F980-4B47-963B-C615217FB3D8}"/>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2242800" y="6553200"/>
            <a:ext cx="609600" cy="609600"/>
          </a:xfrm>
          <a:prstGeom prst="rect">
            <a:avLst/>
          </a:prstGeom>
        </p:spPr>
      </p:pic>
    </p:spTree>
    <p:custDataLst>
      <p:tags r:id="rId1"/>
    </p:custDataLst>
    <p:extLst>
      <p:ext uri="{BB962C8B-B14F-4D97-AF65-F5344CB8AC3E}">
        <p14:creationId xmlns:p14="http://schemas.microsoft.com/office/powerpoint/2010/main" val="13238649"/>
      </p:ext>
    </p:extLst>
  </p:cSld>
  <p:clrMapOvr>
    <a:masterClrMapping/>
  </p:clrMapOvr>
  <mc:AlternateContent xmlns:mc="http://schemas.openxmlformats.org/markup-compatibility/2006">
    <mc:Choice xmlns:p14="http://schemas.microsoft.com/office/powerpoint/2010/main" Requires="p14">
      <p:transition spd="slow" p14:dur="2000" advTm="73690"/>
    </mc:Choice>
    <mc:Fallback>
      <p:transition spd="slow" advTm="7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7"/>
                </p:tgtEl>
              </p:cMediaNode>
            </p:audio>
          </p:childTnLst>
        </p:cTn>
      </p:par>
    </p:tnLst>
    <p:bldLst>
      <p:bldP spid="8" grpId="0" animBg="1"/>
      <p:bldP spid="9" grpId="0" animBg="1"/>
      <p:bldP spid="12"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6">
                <a:alphaModFix amt="7999"/>
                <a:extLst>
                  <a:ext uri="{96DAC541-7B7A-43D3-8B79-37D633B846F1}">
                    <asvg:svgBlip xmlns:asvg="http://schemas.microsoft.com/office/drawing/2016/SVG/main" r:embed="rId7"/>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4">
                <a:alphaModFix amt="46000"/>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 name="Title 1">
            <a:extLst>
              <a:ext uri="{FF2B5EF4-FFF2-40B4-BE49-F238E27FC236}">
                <a16:creationId xmlns:a16="http://schemas.microsoft.com/office/drawing/2014/main" id="{496CEED5-B6C4-678D-541E-2B8E1CEE0AD8}"/>
              </a:ext>
            </a:extLst>
          </p:cNvPr>
          <p:cNvSpPr txBox="1">
            <a:spLocks/>
          </p:cNvSpPr>
          <p:nvPr/>
        </p:nvSpPr>
        <p:spPr>
          <a:xfrm>
            <a:off x="2290861" y="755916"/>
            <a:ext cx="8471898" cy="824965"/>
          </a:xfrm>
          <a:prstGeom prst="rect">
            <a:avLst/>
          </a:prstGeom>
        </p:spPr>
        <p:txBody>
          <a:bodyPr vert="horz" lIns="0" tIns="0" rIns="0" bIns="0" rtlCol="0" anchor="ctr">
            <a:normAutofit/>
          </a:bodyPr>
          <a:lstStyle>
            <a:lvl1pPr algn="l" defTabSz="457200" rtl="0" eaLnBrk="1" latinLnBrk="0" hangingPunct="1">
              <a:spcBef>
                <a:spcPct val="0"/>
              </a:spcBef>
              <a:buNone/>
              <a:defRPr sz="3800" b="1" kern="1200">
                <a:solidFill>
                  <a:srgbClr val="231F20"/>
                </a:solidFill>
                <a:latin typeface="+mj-lt"/>
                <a:ea typeface="+mj-ea"/>
                <a:cs typeface="+mj-cs"/>
              </a:defRPr>
            </a:lvl1pPr>
          </a:lstStyle>
          <a:p>
            <a:pPr>
              <a:defRPr/>
            </a:pPr>
            <a:r>
              <a:rPr lang="en-GB" sz="4400" dirty="0">
                <a:solidFill>
                  <a:srgbClr val="C22A62"/>
                </a:solidFill>
                <a:latin typeface="Poppins Bold" panose="020B0604020202020204" charset="0"/>
                <a:cs typeface="Poppins Bold" panose="020B0604020202020204" charset="0"/>
              </a:rPr>
              <a:t>WHEN AT THE CAREERS FAIR</a:t>
            </a:r>
          </a:p>
        </p:txBody>
      </p:sp>
      <p:sp>
        <p:nvSpPr>
          <p:cNvPr id="5" name="Rectangle: Rounded Corners 4">
            <a:extLst>
              <a:ext uri="{FF2B5EF4-FFF2-40B4-BE49-F238E27FC236}">
                <a16:creationId xmlns:a16="http://schemas.microsoft.com/office/drawing/2014/main" id="{221249E6-74EA-B15F-689F-8A723693579C}"/>
              </a:ext>
            </a:extLst>
          </p:cNvPr>
          <p:cNvSpPr/>
          <p:nvPr/>
        </p:nvSpPr>
        <p:spPr>
          <a:xfrm>
            <a:off x="2381825" y="5941790"/>
            <a:ext cx="8280000" cy="1080000"/>
          </a:xfrm>
          <a:prstGeom prst="roundRect">
            <a:avLst/>
          </a:prstGeom>
          <a:solidFill>
            <a:srgbClr val="FDB614"/>
          </a:solidFill>
          <a:ln w="38100" cap="flat" cmpd="sng" algn="ctr">
            <a:noFill/>
            <a:prstDash val="solid"/>
          </a:ln>
          <a:effectLst/>
        </p:spPr>
        <p:txBody>
          <a:bodyPr rtlCol="0" anchor="ctr"/>
          <a:lstStyle/>
          <a:p>
            <a:pPr algn="ctr" defTabSz="457200">
              <a:defRPr/>
            </a:pPr>
            <a:endParaRPr lang="en-GB" sz="2400" b="1" kern="0" dirty="0">
              <a:latin typeface="Calibri"/>
            </a:endParaRPr>
          </a:p>
          <a:p>
            <a:pPr algn="ctr" defTabSz="457200">
              <a:defRPr/>
            </a:pPr>
            <a:r>
              <a:rPr lang="en-GB" sz="2800" b="1" kern="0" dirty="0">
                <a:latin typeface="Calibri"/>
              </a:rPr>
              <a:t>Remember! Enjoy the experience!</a:t>
            </a:r>
          </a:p>
          <a:p>
            <a:pPr algn="ctr" defTabSz="457200">
              <a:defRPr/>
            </a:pPr>
            <a:endParaRPr lang="en-GB" sz="2800" b="1" kern="0" dirty="0">
              <a:latin typeface="Calibri"/>
            </a:endParaRPr>
          </a:p>
        </p:txBody>
      </p:sp>
      <p:sp>
        <p:nvSpPr>
          <p:cNvPr id="8" name="Rectangle: Rounded Corners 7">
            <a:extLst>
              <a:ext uri="{FF2B5EF4-FFF2-40B4-BE49-F238E27FC236}">
                <a16:creationId xmlns:a16="http://schemas.microsoft.com/office/drawing/2014/main" id="{55FAF701-F7FB-3000-4CD4-A055ECF29427}"/>
              </a:ext>
            </a:extLst>
          </p:cNvPr>
          <p:cNvSpPr/>
          <p:nvPr/>
        </p:nvSpPr>
        <p:spPr>
          <a:xfrm>
            <a:off x="3449301" y="1833784"/>
            <a:ext cx="2880000" cy="1188000"/>
          </a:xfrm>
          <a:prstGeom prst="roundRect">
            <a:avLst/>
          </a:prstGeom>
          <a:solidFill>
            <a:srgbClr val="FDB614"/>
          </a:solidFill>
          <a:ln w="38100" cap="flat" cmpd="sng" algn="ctr">
            <a:noFill/>
            <a:prstDash val="solid"/>
          </a:ln>
          <a:effectLst/>
        </p:spPr>
        <p:txBody>
          <a:bodyPr rtlCol="0" anchor="ctr"/>
          <a:lstStyle/>
          <a:p>
            <a:pPr algn="ctr" defTabSz="457200">
              <a:defRPr/>
            </a:pPr>
            <a:r>
              <a:rPr lang="en-GB" sz="2400" b="1" kern="0" dirty="0">
                <a:latin typeface="Calibri"/>
              </a:rPr>
              <a:t>Visit key stands first</a:t>
            </a:r>
          </a:p>
        </p:txBody>
      </p:sp>
      <p:sp>
        <p:nvSpPr>
          <p:cNvPr id="9" name="Rectangle: Rounded Corners 8">
            <a:extLst>
              <a:ext uri="{FF2B5EF4-FFF2-40B4-BE49-F238E27FC236}">
                <a16:creationId xmlns:a16="http://schemas.microsoft.com/office/drawing/2014/main" id="{C5A7B466-527D-8B5C-C522-08E3AD7C97EB}"/>
              </a:ext>
            </a:extLst>
          </p:cNvPr>
          <p:cNvSpPr/>
          <p:nvPr/>
        </p:nvSpPr>
        <p:spPr>
          <a:xfrm>
            <a:off x="6669531" y="1847840"/>
            <a:ext cx="2880000" cy="1188000"/>
          </a:xfrm>
          <a:prstGeom prst="roundRect">
            <a:avLst/>
          </a:prstGeom>
          <a:solidFill>
            <a:srgbClr val="C22A62"/>
          </a:solidFill>
          <a:ln w="38100" cap="flat" cmpd="sng" algn="ctr">
            <a:noFill/>
            <a:prstDash val="solid"/>
          </a:ln>
          <a:effectLst/>
        </p:spPr>
        <p:txBody>
          <a:bodyPr rtlCol="0" anchor="ctr"/>
          <a:lstStyle/>
          <a:p>
            <a:pPr algn="ctr" defTabSz="457200">
              <a:defRPr/>
            </a:pPr>
            <a:r>
              <a:rPr lang="en-GB" sz="2400" b="1" kern="0" dirty="0">
                <a:solidFill>
                  <a:srgbClr val="FFFFFF"/>
                </a:solidFill>
                <a:latin typeface="Calibri"/>
              </a:rPr>
              <a:t>Don’t just follow your friends</a:t>
            </a:r>
          </a:p>
        </p:txBody>
      </p:sp>
      <p:sp>
        <p:nvSpPr>
          <p:cNvPr id="12" name="Rectangle: Rounded Corners 11">
            <a:extLst>
              <a:ext uri="{FF2B5EF4-FFF2-40B4-BE49-F238E27FC236}">
                <a16:creationId xmlns:a16="http://schemas.microsoft.com/office/drawing/2014/main" id="{333247B9-F2E3-5C77-3241-37AE4C50B7E2}"/>
              </a:ext>
            </a:extLst>
          </p:cNvPr>
          <p:cNvSpPr/>
          <p:nvPr/>
        </p:nvSpPr>
        <p:spPr>
          <a:xfrm>
            <a:off x="3449301" y="4507094"/>
            <a:ext cx="2880000" cy="1188000"/>
          </a:xfrm>
          <a:prstGeom prst="roundRect">
            <a:avLst/>
          </a:prstGeom>
          <a:solidFill>
            <a:srgbClr val="C22A62"/>
          </a:solidFill>
          <a:ln w="38100" cap="flat" cmpd="sng" algn="ctr">
            <a:noFill/>
            <a:prstDash val="solid"/>
          </a:ln>
          <a:effectLst/>
        </p:spPr>
        <p:txBody>
          <a:bodyPr rtlCol="0" anchor="ctr"/>
          <a:lstStyle/>
          <a:p>
            <a:pPr algn="ctr" defTabSz="457200">
              <a:defRPr/>
            </a:pPr>
            <a:r>
              <a:rPr lang="en-GB" sz="2400" b="1" kern="0" dirty="0">
                <a:solidFill>
                  <a:srgbClr val="FFFFFF"/>
                </a:solidFill>
                <a:latin typeface="Calibri"/>
              </a:rPr>
              <a:t>Sign up for information</a:t>
            </a:r>
          </a:p>
        </p:txBody>
      </p:sp>
      <p:sp>
        <p:nvSpPr>
          <p:cNvPr id="20" name="Rectangle: Rounded Corners 19">
            <a:extLst>
              <a:ext uri="{FF2B5EF4-FFF2-40B4-BE49-F238E27FC236}">
                <a16:creationId xmlns:a16="http://schemas.microsoft.com/office/drawing/2014/main" id="{E48A4622-F9F4-0739-48A0-71DB23D62D36}"/>
              </a:ext>
            </a:extLst>
          </p:cNvPr>
          <p:cNvSpPr/>
          <p:nvPr/>
        </p:nvSpPr>
        <p:spPr>
          <a:xfrm>
            <a:off x="6669531" y="3173888"/>
            <a:ext cx="2880000" cy="1188000"/>
          </a:xfrm>
          <a:prstGeom prst="roundRect">
            <a:avLst/>
          </a:prstGeom>
          <a:solidFill>
            <a:srgbClr val="FDB614"/>
          </a:solidFill>
          <a:ln w="38100" cap="flat" cmpd="sng" algn="ctr">
            <a:noFill/>
            <a:prstDash val="solid"/>
          </a:ln>
          <a:effectLst/>
        </p:spPr>
        <p:txBody>
          <a:bodyPr rtlCol="0" anchor="ctr"/>
          <a:lstStyle/>
          <a:p>
            <a:pPr algn="ctr" defTabSz="457200">
              <a:defRPr/>
            </a:pPr>
            <a:r>
              <a:rPr lang="en-GB" sz="2400" b="1" kern="0" dirty="0">
                <a:latin typeface="Calibri"/>
              </a:rPr>
              <a:t>Ask questions</a:t>
            </a:r>
          </a:p>
        </p:txBody>
      </p:sp>
      <p:sp>
        <p:nvSpPr>
          <p:cNvPr id="21" name="Rectangle: Rounded Corners 20">
            <a:extLst>
              <a:ext uri="{FF2B5EF4-FFF2-40B4-BE49-F238E27FC236}">
                <a16:creationId xmlns:a16="http://schemas.microsoft.com/office/drawing/2014/main" id="{26FE8AE2-ABAD-B30B-7559-C00A691DF5C3}"/>
              </a:ext>
            </a:extLst>
          </p:cNvPr>
          <p:cNvSpPr/>
          <p:nvPr/>
        </p:nvSpPr>
        <p:spPr>
          <a:xfrm>
            <a:off x="3449301" y="3173888"/>
            <a:ext cx="2880000" cy="1188000"/>
          </a:xfrm>
          <a:prstGeom prst="roundRect">
            <a:avLst/>
          </a:prstGeom>
          <a:solidFill>
            <a:srgbClr val="1B95B1"/>
          </a:solidFill>
          <a:ln w="38100" cap="flat" cmpd="sng" algn="ctr">
            <a:noFill/>
            <a:prstDash val="solid"/>
          </a:ln>
          <a:effectLst/>
        </p:spPr>
        <p:txBody>
          <a:bodyPr rtlCol="0" anchor="ctr"/>
          <a:lstStyle/>
          <a:p>
            <a:pPr algn="ctr" defTabSz="457200">
              <a:defRPr/>
            </a:pPr>
            <a:r>
              <a:rPr lang="en-GB" sz="2400" b="1" kern="0" dirty="0">
                <a:solidFill>
                  <a:srgbClr val="FFFFFF"/>
                </a:solidFill>
                <a:latin typeface="Calibri"/>
              </a:rPr>
              <a:t>Talk to more stands than you plan</a:t>
            </a:r>
          </a:p>
        </p:txBody>
      </p:sp>
      <p:sp>
        <p:nvSpPr>
          <p:cNvPr id="22" name="Rectangle: Rounded Corners 21">
            <a:extLst>
              <a:ext uri="{FF2B5EF4-FFF2-40B4-BE49-F238E27FC236}">
                <a16:creationId xmlns:a16="http://schemas.microsoft.com/office/drawing/2014/main" id="{321F175C-5B6E-849F-D7E9-F5AB53A8EC2D}"/>
              </a:ext>
            </a:extLst>
          </p:cNvPr>
          <p:cNvSpPr/>
          <p:nvPr/>
        </p:nvSpPr>
        <p:spPr>
          <a:xfrm>
            <a:off x="6669531" y="4507094"/>
            <a:ext cx="2880000" cy="1188000"/>
          </a:xfrm>
          <a:prstGeom prst="roundRect">
            <a:avLst/>
          </a:prstGeom>
          <a:solidFill>
            <a:srgbClr val="1B95B1"/>
          </a:solidFill>
          <a:ln w="38100" cap="flat" cmpd="sng" algn="ctr">
            <a:noFill/>
            <a:prstDash val="solid"/>
          </a:ln>
          <a:effectLst/>
        </p:spPr>
        <p:txBody>
          <a:bodyPr rtlCol="0" anchor="ctr"/>
          <a:lstStyle/>
          <a:p>
            <a:pPr algn="ctr" defTabSz="457200">
              <a:defRPr/>
            </a:pPr>
            <a:r>
              <a:rPr lang="en-GB" sz="2400" b="1" kern="0" dirty="0">
                <a:solidFill>
                  <a:srgbClr val="FFFFFF"/>
                </a:solidFill>
                <a:latin typeface="Calibri"/>
              </a:rPr>
              <a:t>Take notes</a:t>
            </a:r>
          </a:p>
        </p:txBody>
      </p:sp>
      <p:pic>
        <p:nvPicPr>
          <p:cNvPr id="23" name="Graphic 22" descr="Key">
            <a:extLst>
              <a:ext uri="{FF2B5EF4-FFF2-40B4-BE49-F238E27FC236}">
                <a16:creationId xmlns:a16="http://schemas.microsoft.com/office/drawing/2014/main" id="{7AA031F2-019C-39FE-AC0C-2643EFB1F24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90861" y="2078594"/>
            <a:ext cx="914400" cy="914400"/>
          </a:xfrm>
          <a:prstGeom prst="rect">
            <a:avLst/>
          </a:prstGeom>
        </p:spPr>
      </p:pic>
      <p:pic>
        <p:nvPicPr>
          <p:cNvPr id="25" name="Graphic 24" descr="Chat">
            <a:extLst>
              <a:ext uri="{FF2B5EF4-FFF2-40B4-BE49-F238E27FC236}">
                <a16:creationId xmlns:a16="http://schemas.microsoft.com/office/drawing/2014/main" id="{2951D026-CE20-1AF1-35C0-FBF34559B1F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290861" y="3400714"/>
            <a:ext cx="914400" cy="914400"/>
          </a:xfrm>
          <a:prstGeom prst="rect">
            <a:avLst/>
          </a:prstGeom>
        </p:spPr>
      </p:pic>
      <p:pic>
        <p:nvPicPr>
          <p:cNvPr id="27" name="Graphic 26" descr="Information">
            <a:extLst>
              <a:ext uri="{FF2B5EF4-FFF2-40B4-BE49-F238E27FC236}">
                <a16:creationId xmlns:a16="http://schemas.microsoft.com/office/drawing/2014/main" id="{92565C12-E67C-AB58-112E-49ABC91D7B1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290861" y="4714588"/>
            <a:ext cx="914400" cy="914400"/>
          </a:xfrm>
          <a:prstGeom prst="rect">
            <a:avLst/>
          </a:prstGeom>
        </p:spPr>
      </p:pic>
      <p:pic>
        <p:nvPicPr>
          <p:cNvPr id="28" name="Graphic 27" descr="Group">
            <a:extLst>
              <a:ext uri="{FF2B5EF4-FFF2-40B4-BE49-F238E27FC236}">
                <a16:creationId xmlns:a16="http://schemas.microsoft.com/office/drawing/2014/main" id="{35725858-BCE7-8AB3-1E91-DBB45DF8B4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838389" y="2090116"/>
            <a:ext cx="914400" cy="914400"/>
          </a:xfrm>
          <a:prstGeom prst="rect">
            <a:avLst/>
          </a:prstGeom>
        </p:spPr>
      </p:pic>
      <p:pic>
        <p:nvPicPr>
          <p:cNvPr id="29" name="Graphic 28" descr="Questions">
            <a:extLst>
              <a:ext uri="{FF2B5EF4-FFF2-40B4-BE49-F238E27FC236}">
                <a16:creationId xmlns:a16="http://schemas.microsoft.com/office/drawing/2014/main" id="{6565423D-EA0D-95D9-F7D4-A6056045AC3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848359" y="3400714"/>
            <a:ext cx="914400" cy="914400"/>
          </a:xfrm>
          <a:prstGeom prst="rect">
            <a:avLst/>
          </a:prstGeom>
        </p:spPr>
      </p:pic>
      <p:pic>
        <p:nvPicPr>
          <p:cNvPr id="30" name="Graphic 29" descr="Document">
            <a:extLst>
              <a:ext uri="{FF2B5EF4-FFF2-40B4-BE49-F238E27FC236}">
                <a16:creationId xmlns:a16="http://schemas.microsoft.com/office/drawing/2014/main" id="{078A1E1C-75A3-0F7C-6318-01443A104E0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848359" y="4714588"/>
            <a:ext cx="914400" cy="914400"/>
          </a:xfrm>
          <a:prstGeom prst="rect">
            <a:avLst/>
          </a:prstGeom>
        </p:spPr>
      </p:pic>
      <p:pic>
        <p:nvPicPr>
          <p:cNvPr id="31" name="Audio 30">
            <a:hlinkClick r:id="" action="ppaction://media"/>
            <a:extLst>
              <a:ext uri="{FF2B5EF4-FFF2-40B4-BE49-F238E27FC236}">
                <a16:creationId xmlns:a16="http://schemas.microsoft.com/office/drawing/2014/main" id="{B41FCAF6-6698-4279-9183-12F739DB7CD6}"/>
              </a:ext>
            </a:extLst>
          </p:cNvPr>
          <p:cNvPicPr>
            <a:picLocks noChangeAspect="1"/>
          </p:cNvPicPr>
          <p:nvPr>
            <a:audioFile r:link="rId3"/>
            <p:extLst>
              <p:ext uri="{DAA4B4D4-6D71-4841-9C94-3DE7FCFB9230}">
                <p14:media xmlns:p14="http://schemas.microsoft.com/office/powerpoint/2010/main" r:embed="rId2"/>
              </p:ext>
            </p:extLst>
          </p:nvPr>
        </p:nvPicPr>
        <p:blipFill>
          <a:blip r:embed="rId32"/>
          <a:stretch>
            <a:fillRect/>
          </a:stretch>
        </p:blipFill>
        <p:spPr>
          <a:xfrm>
            <a:off x="12242800" y="6553200"/>
            <a:ext cx="609600" cy="609600"/>
          </a:xfrm>
          <a:prstGeom prst="rect">
            <a:avLst/>
          </a:prstGeom>
        </p:spPr>
      </p:pic>
    </p:spTree>
    <p:custDataLst>
      <p:tags r:id="rId1"/>
    </p:custDataLst>
    <p:extLst>
      <p:ext uri="{BB962C8B-B14F-4D97-AF65-F5344CB8AC3E}">
        <p14:creationId xmlns:p14="http://schemas.microsoft.com/office/powerpoint/2010/main" val="3643163055"/>
      </p:ext>
    </p:extLst>
  </p:cSld>
  <p:clrMapOvr>
    <a:masterClrMapping/>
  </p:clrMapOvr>
  <mc:AlternateContent xmlns:mc="http://schemas.openxmlformats.org/markup-compatibility/2006">
    <mc:Choice xmlns:p14="http://schemas.microsoft.com/office/powerpoint/2010/main" Requires="p14">
      <p:transition spd="slow" p14:dur="2000" advTm="90014"/>
    </mc:Choice>
    <mc:Fallback>
      <p:transition spd="slow" advTm="9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750"/>
                                        <p:tgtEl>
                                          <p:spTgt spid="23"/>
                                        </p:tgtEl>
                                      </p:cBhvr>
                                    </p:animEffect>
                                    <p:anim calcmode="lin" valueType="num">
                                      <p:cBhvr>
                                        <p:cTn id="12" dur="750" fill="hold"/>
                                        <p:tgtEl>
                                          <p:spTgt spid="23"/>
                                        </p:tgtEl>
                                        <p:attrNameLst>
                                          <p:attrName>ppt_x</p:attrName>
                                        </p:attrNameLst>
                                      </p:cBhvr>
                                      <p:tavLst>
                                        <p:tav tm="0">
                                          <p:val>
                                            <p:strVal val="#ppt_x"/>
                                          </p:val>
                                        </p:tav>
                                        <p:tav tm="100000">
                                          <p:val>
                                            <p:strVal val="#ppt_x"/>
                                          </p:val>
                                        </p:tav>
                                      </p:tavLst>
                                    </p:anim>
                                    <p:anim calcmode="lin" valueType="num">
                                      <p:cBhvr>
                                        <p:cTn id="13" dur="75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750"/>
                                        <p:tgtEl>
                                          <p:spTgt spid="28"/>
                                        </p:tgtEl>
                                      </p:cBhvr>
                                    </p:animEffect>
                                    <p:anim calcmode="lin" valueType="num">
                                      <p:cBhvr>
                                        <p:cTn id="29" dur="750" fill="hold"/>
                                        <p:tgtEl>
                                          <p:spTgt spid="28"/>
                                        </p:tgtEl>
                                        <p:attrNameLst>
                                          <p:attrName>ppt_x</p:attrName>
                                        </p:attrNameLst>
                                      </p:cBhvr>
                                      <p:tavLst>
                                        <p:tav tm="0">
                                          <p:val>
                                            <p:strVal val="#ppt_x"/>
                                          </p:val>
                                        </p:tav>
                                        <p:tav tm="100000">
                                          <p:val>
                                            <p:strVal val="#ppt_x"/>
                                          </p:val>
                                        </p:tav>
                                      </p:tavLst>
                                    </p:anim>
                                    <p:anim calcmode="lin" valueType="num">
                                      <p:cBhvr>
                                        <p:cTn id="30" dur="7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750"/>
                                        <p:tgtEl>
                                          <p:spTgt spid="21"/>
                                        </p:tgtEl>
                                      </p:cBhvr>
                                    </p:animEffect>
                                    <p:anim calcmode="lin" valueType="num">
                                      <p:cBhvr>
                                        <p:cTn id="36" dur="750" fill="hold"/>
                                        <p:tgtEl>
                                          <p:spTgt spid="21"/>
                                        </p:tgtEl>
                                        <p:attrNameLst>
                                          <p:attrName>ppt_x</p:attrName>
                                        </p:attrNameLst>
                                      </p:cBhvr>
                                      <p:tavLst>
                                        <p:tav tm="0">
                                          <p:val>
                                            <p:strVal val="#ppt_x"/>
                                          </p:val>
                                        </p:tav>
                                        <p:tav tm="100000">
                                          <p:val>
                                            <p:strVal val="#ppt_x"/>
                                          </p:val>
                                        </p:tav>
                                      </p:tavLst>
                                    </p:anim>
                                    <p:anim calcmode="lin" valueType="num">
                                      <p:cBhvr>
                                        <p:cTn id="37" dur="75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750"/>
                                        <p:tgtEl>
                                          <p:spTgt spid="25"/>
                                        </p:tgtEl>
                                      </p:cBhvr>
                                    </p:animEffect>
                                    <p:anim calcmode="lin" valueType="num">
                                      <p:cBhvr>
                                        <p:cTn id="41" dur="750" fill="hold"/>
                                        <p:tgtEl>
                                          <p:spTgt spid="25"/>
                                        </p:tgtEl>
                                        <p:attrNameLst>
                                          <p:attrName>ppt_x</p:attrName>
                                        </p:attrNameLst>
                                      </p:cBhvr>
                                      <p:tavLst>
                                        <p:tav tm="0">
                                          <p:val>
                                            <p:strVal val="#ppt_x"/>
                                          </p:val>
                                        </p:tav>
                                        <p:tav tm="100000">
                                          <p:val>
                                            <p:strVal val="#ppt_x"/>
                                          </p:val>
                                        </p:tav>
                                      </p:tavLst>
                                    </p:anim>
                                    <p:anim calcmode="lin" valueType="num">
                                      <p:cBhvr>
                                        <p:cTn id="4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750"/>
                                        <p:tgtEl>
                                          <p:spTgt spid="20"/>
                                        </p:tgtEl>
                                      </p:cBhvr>
                                    </p:animEffect>
                                    <p:anim calcmode="lin" valueType="num">
                                      <p:cBhvr>
                                        <p:cTn id="48" dur="750" fill="hold"/>
                                        <p:tgtEl>
                                          <p:spTgt spid="20"/>
                                        </p:tgtEl>
                                        <p:attrNameLst>
                                          <p:attrName>ppt_x</p:attrName>
                                        </p:attrNameLst>
                                      </p:cBhvr>
                                      <p:tavLst>
                                        <p:tav tm="0">
                                          <p:val>
                                            <p:strVal val="#ppt_x"/>
                                          </p:val>
                                        </p:tav>
                                        <p:tav tm="100000">
                                          <p:val>
                                            <p:strVal val="#ppt_x"/>
                                          </p:val>
                                        </p:tav>
                                      </p:tavLst>
                                    </p:anim>
                                    <p:anim calcmode="lin" valueType="num">
                                      <p:cBhvr>
                                        <p:cTn id="49" dur="75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750"/>
                                        <p:tgtEl>
                                          <p:spTgt spid="29"/>
                                        </p:tgtEl>
                                      </p:cBhvr>
                                    </p:animEffect>
                                    <p:anim calcmode="lin" valueType="num">
                                      <p:cBhvr>
                                        <p:cTn id="53" dur="750" fill="hold"/>
                                        <p:tgtEl>
                                          <p:spTgt spid="29"/>
                                        </p:tgtEl>
                                        <p:attrNameLst>
                                          <p:attrName>ppt_x</p:attrName>
                                        </p:attrNameLst>
                                      </p:cBhvr>
                                      <p:tavLst>
                                        <p:tav tm="0">
                                          <p:val>
                                            <p:strVal val="#ppt_x"/>
                                          </p:val>
                                        </p:tav>
                                        <p:tav tm="100000">
                                          <p:val>
                                            <p:strVal val="#ppt_x"/>
                                          </p:val>
                                        </p:tav>
                                      </p:tavLst>
                                    </p:anim>
                                    <p:anim calcmode="lin" valueType="num">
                                      <p:cBhvr>
                                        <p:cTn id="54"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750"/>
                                        <p:tgtEl>
                                          <p:spTgt spid="27"/>
                                        </p:tgtEl>
                                      </p:cBhvr>
                                    </p:animEffect>
                                    <p:anim calcmode="lin" valueType="num">
                                      <p:cBhvr>
                                        <p:cTn id="60" dur="750" fill="hold"/>
                                        <p:tgtEl>
                                          <p:spTgt spid="27"/>
                                        </p:tgtEl>
                                        <p:attrNameLst>
                                          <p:attrName>ppt_x</p:attrName>
                                        </p:attrNameLst>
                                      </p:cBhvr>
                                      <p:tavLst>
                                        <p:tav tm="0">
                                          <p:val>
                                            <p:strVal val="#ppt_x"/>
                                          </p:val>
                                        </p:tav>
                                        <p:tav tm="100000">
                                          <p:val>
                                            <p:strVal val="#ppt_x"/>
                                          </p:val>
                                        </p:tav>
                                      </p:tavLst>
                                    </p:anim>
                                    <p:anim calcmode="lin" valueType="num">
                                      <p:cBhvr>
                                        <p:cTn id="61" dur="75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750"/>
                                        <p:tgtEl>
                                          <p:spTgt spid="12"/>
                                        </p:tgtEl>
                                      </p:cBhvr>
                                    </p:animEffect>
                                    <p:anim calcmode="lin" valueType="num">
                                      <p:cBhvr>
                                        <p:cTn id="65" dur="750" fill="hold"/>
                                        <p:tgtEl>
                                          <p:spTgt spid="12"/>
                                        </p:tgtEl>
                                        <p:attrNameLst>
                                          <p:attrName>ppt_x</p:attrName>
                                        </p:attrNameLst>
                                      </p:cBhvr>
                                      <p:tavLst>
                                        <p:tav tm="0">
                                          <p:val>
                                            <p:strVal val="#ppt_x"/>
                                          </p:val>
                                        </p:tav>
                                        <p:tav tm="100000">
                                          <p:val>
                                            <p:strVal val="#ppt_x"/>
                                          </p:val>
                                        </p:tav>
                                      </p:tavLst>
                                    </p:anim>
                                    <p:anim calcmode="lin" valueType="num">
                                      <p:cBhvr>
                                        <p:cTn id="66"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750"/>
                                        <p:tgtEl>
                                          <p:spTgt spid="22"/>
                                        </p:tgtEl>
                                      </p:cBhvr>
                                    </p:animEffect>
                                    <p:anim calcmode="lin" valueType="num">
                                      <p:cBhvr>
                                        <p:cTn id="72" dur="750" fill="hold"/>
                                        <p:tgtEl>
                                          <p:spTgt spid="22"/>
                                        </p:tgtEl>
                                        <p:attrNameLst>
                                          <p:attrName>ppt_x</p:attrName>
                                        </p:attrNameLst>
                                      </p:cBhvr>
                                      <p:tavLst>
                                        <p:tav tm="0">
                                          <p:val>
                                            <p:strVal val="#ppt_x"/>
                                          </p:val>
                                        </p:tav>
                                        <p:tav tm="100000">
                                          <p:val>
                                            <p:strVal val="#ppt_x"/>
                                          </p:val>
                                        </p:tav>
                                      </p:tavLst>
                                    </p:anim>
                                    <p:anim calcmode="lin" valueType="num">
                                      <p:cBhvr>
                                        <p:cTn id="73" dur="750" fill="hold"/>
                                        <p:tgtEl>
                                          <p:spTgt spid="22"/>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750"/>
                                        <p:tgtEl>
                                          <p:spTgt spid="30"/>
                                        </p:tgtEl>
                                      </p:cBhvr>
                                    </p:animEffect>
                                    <p:anim calcmode="lin" valueType="num">
                                      <p:cBhvr>
                                        <p:cTn id="77" dur="750" fill="hold"/>
                                        <p:tgtEl>
                                          <p:spTgt spid="30"/>
                                        </p:tgtEl>
                                        <p:attrNameLst>
                                          <p:attrName>ppt_x</p:attrName>
                                        </p:attrNameLst>
                                      </p:cBhvr>
                                      <p:tavLst>
                                        <p:tav tm="0">
                                          <p:val>
                                            <p:strVal val="#ppt_x"/>
                                          </p:val>
                                        </p:tav>
                                        <p:tav tm="100000">
                                          <p:val>
                                            <p:strVal val="#ppt_x"/>
                                          </p:val>
                                        </p:tav>
                                      </p:tavLst>
                                    </p:anim>
                                    <p:anim calcmode="lin" valueType="num">
                                      <p:cBhvr>
                                        <p:cTn id="78"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750"/>
                                        <p:tgtEl>
                                          <p:spTgt spid="5"/>
                                        </p:tgtEl>
                                      </p:cBhvr>
                                    </p:animEffect>
                                    <p:anim calcmode="lin" valueType="num">
                                      <p:cBhvr>
                                        <p:cTn id="84" dur="750" fill="hold"/>
                                        <p:tgtEl>
                                          <p:spTgt spid="5"/>
                                        </p:tgtEl>
                                        <p:attrNameLst>
                                          <p:attrName>ppt_x</p:attrName>
                                        </p:attrNameLst>
                                      </p:cBhvr>
                                      <p:tavLst>
                                        <p:tav tm="0">
                                          <p:val>
                                            <p:strVal val="#ppt_x"/>
                                          </p:val>
                                        </p:tav>
                                        <p:tav tm="100000">
                                          <p:val>
                                            <p:strVal val="#ppt_x"/>
                                          </p:val>
                                        </p:tav>
                                      </p:tavLst>
                                    </p:anim>
                                    <p:anim calcmode="lin" valueType="num">
                                      <p:cBhvr>
                                        <p:cTn id="85"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31"/>
                </p:tgtEl>
              </p:cMediaNode>
            </p:audio>
          </p:childTnLst>
        </p:cTn>
      </p:par>
    </p:tnLst>
    <p:bldLst>
      <p:bldP spid="5" grpId="0" animBg="1"/>
      <p:bldP spid="8" grpId="0" animBg="1"/>
      <p:bldP spid="9" grpId="0" animBg="1"/>
      <p:bldP spid="12"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street sign with many directions&#10;&#10;Description automatically generated">
            <a:extLst>
              <a:ext uri="{FF2B5EF4-FFF2-40B4-BE49-F238E27FC236}">
                <a16:creationId xmlns:a16="http://schemas.microsoft.com/office/drawing/2014/main" id="{36717858-9369-32F4-BC79-2173FB505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004800" cy="7315200"/>
          </a:xfrm>
          <a:prstGeom prst="rect">
            <a:avLst/>
          </a:prstGeom>
        </p:spPr>
      </p:pic>
      <p:sp>
        <p:nvSpPr>
          <p:cNvPr id="6" name="Oval 5">
            <a:extLst>
              <a:ext uri="{FF2B5EF4-FFF2-40B4-BE49-F238E27FC236}">
                <a16:creationId xmlns:a16="http://schemas.microsoft.com/office/drawing/2014/main" id="{EB94C21E-EF02-4E9C-BCA7-7DFE6360CB11}"/>
              </a:ext>
            </a:extLst>
          </p:cNvPr>
          <p:cNvSpPr/>
          <p:nvPr/>
        </p:nvSpPr>
        <p:spPr>
          <a:xfrm>
            <a:off x="-279400" y="4495800"/>
            <a:ext cx="3072000" cy="3072000"/>
          </a:xfrm>
          <a:prstGeom prst="ellipse">
            <a:avLst/>
          </a:prstGeom>
          <a:solidFill>
            <a:srgbClr val="FDB614"/>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87695"/>
            <a:r>
              <a:rPr lang="en-GB" sz="3627" b="1" dirty="0">
                <a:solidFill>
                  <a:srgbClr val="444543"/>
                </a:solidFill>
                <a:latin typeface="Calibri"/>
              </a:rPr>
              <a:t>After</a:t>
            </a:r>
            <a:br>
              <a:rPr lang="en-GB" sz="3627" b="1" dirty="0">
                <a:solidFill>
                  <a:srgbClr val="444543"/>
                </a:solidFill>
                <a:latin typeface="Calibri"/>
              </a:rPr>
            </a:br>
            <a:r>
              <a:rPr lang="en-GB" sz="3627" b="1" dirty="0">
                <a:solidFill>
                  <a:srgbClr val="444543"/>
                </a:solidFill>
                <a:latin typeface="Calibri"/>
              </a:rPr>
              <a:t>the fair</a:t>
            </a:r>
          </a:p>
        </p:txBody>
      </p:sp>
      <p:pic>
        <p:nvPicPr>
          <p:cNvPr id="2" name="Audio 1">
            <a:hlinkClick r:id="" action="ppaction://media"/>
            <a:extLst>
              <a:ext uri="{FF2B5EF4-FFF2-40B4-BE49-F238E27FC236}">
                <a16:creationId xmlns:a16="http://schemas.microsoft.com/office/drawing/2014/main" id="{CA88CF90-5E89-478E-A64A-81B0F8B3A5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1872634184"/>
      </p:ext>
    </p:extLst>
  </p:cSld>
  <p:clrMapOvr>
    <a:masterClrMapping/>
  </p:clrMapOvr>
  <mc:AlternateContent xmlns:mc="http://schemas.openxmlformats.org/markup-compatibility/2006">
    <mc:Choice xmlns:p14="http://schemas.microsoft.com/office/powerpoint/2010/main" Requires="p14">
      <p:transition spd="slow" p14:dur="2000" advTm="5090"/>
    </mc:Choice>
    <mc:Fallback>
      <p:transition spd="slow" advTm="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6">
                <a:alphaModFix amt="7999"/>
                <a:extLst>
                  <a:ext uri="{96DAC541-7B7A-43D3-8B79-37D633B846F1}">
                    <asvg:svgBlip xmlns:asvg="http://schemas.microsoft.com/office/drawing/2016/SVG/main" r:embed="rId7"/>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4">
                <a:alphaModFix amt="46000"/>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031512A3-8A95-1E7E-A9E8-B2C0EFDCF01E}"/>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 name="Title 1">
            <a:extLst>
              <a:ext uri="{FF2B5EF4-FFF2-40B4-BE49-F238E27FC236}">
                <a16:creationId xmlns:a16="http://schemas.microsoft.com/office/drawing/2014/main" id="{A4CFD575-4C77-3B35-CFDA-426A4A3106C6}"/>
              </a:ext>
            </a:extLst>
          </p:cNvPr>
          <p:cNvSpPr txBox="1">
            <a:spLocks/>
          </p:cNvSpPr>
          <p:nvPr/>
        </p:nvSpPr>
        <p:spPr>
          <a:xfrm>
            <a:off x="3494354" y="800607"/>
            <a:ext cx="6016092" cy="618724"/>
          </a:xfrm>
          <a:prstGeom prst="rect">
            <a:avLst/>
          </a:prstGeom>
        </p:spPr>
        <p:txBody>
          <a:bodyPr vert="horz" lIns="0" tIns="0" rIns="0" bIns="0" rtlCol="0" anchor="ctr">
            <a:noAutofit/>
          </a:bodyPr>
          <a:lstStyle>
            <a:lvl1pPr algn="l" defTabSz="457200" rtl="0" eaLnBrk="1" latinLnBrk="0" hangingPunct="1">
              <a:spcBef>
                <a:spcPct val="0"/>
              </a:spcBef>
              <a:buNone/>
              <a:defRPr sz="3800" b="1" kern="1200">
                <a:solidFill>
                  <a:srgbClr val="231F20"/>
                </a:solidFill>
                <a:latin typeface="+mj-lt"/>
                <a:ea typeface="+mj-ea"/>
                <a:cs typeface="+mj-cs"/>
              </a:defRPr>
            </a:lvl1pPr>
          </a:lstStyle>
          <a:p>
            <a:pPr algn="ctr">
              <a:defRPr/>
            </a:pPr>
            <a:r>
              <a:rPr lang="en-US" sz="4400" dirty="0">
                <a:solidFill>
                  <a:srgbClr val="C22A62"/>
                </a:solidFill>
                <a:latin typeface="Poppins Bold" panose="020B0604020202020204" charset="0"/>
                <a:cs typeface="Poppins Bold" panose="020B0604020202020204" charset="0"/>
              </a:rPr>
              <a:t>AFTER THE FAIR</a:t>
            </a:r>
          </a:p>
        </p:txBody>
      </p:sp>
      <p:sp>
        <p:nvSpPr>
          <p:cNvPr id="5" name="Rectangle: Rounded Corners 4">
            <a:extLst>
              <a:ext uri="{FF2B5EF4-FFF2-40B4-BE49-F238E27FC236}">
                <a16:creationId xmlns:a16="http://schemas.microsoft.com/office/drawing/2014/main" id="{A662D0F8-827C-206C-CAB6-164661E477FA}"/>
              </a:ext>
            </a:extLst>
          </p:cNvPr>
          <p:cNvSpPr/>
          <p:nvPr/>
        </p:nvSpPr>
        <p:spPr>
          <a:xfrm>
            <a:off x="2438937" y="1705660"/>
            <a:ext cx="8280000" cy="1368000"/>
          </a:xfrm>
          <a:prstGeom prst="roundRect">
            <a:avLst/>
          </a:prstGeom>
          <a:solidFill>
            <a:srgbClr val="91C9D6"/>
          </a:solidFill>
          <a:ln w="38100" cap="flat" cmpd="sng" algn="ctr">
            <a:noFill/>
            <a:prstDash val="solid"/>
          </a:ln>
          <a:effectLst/>
        </p:spPr>
        <p:txBody>
          <a:bodyPr rtlCol="0" anchor="ctr"/>
          <a:lstStyle/>
          <a:p>
            <a:pPr algn="ctr" defTabSz="457200">
              <a:defRPr/>
            </a:pPr>
            <a:r>
              <a:rPr lang="en-GB" sz="2800" b="1" kern="0" dirty="0">
                <a:latin typeface="Calibri"/>
              </a:rPr>
              <a:t>Research more about the providers you liked – and follow it up!</a:t>
            </a:r>
          </a:p>
        </p:txBody>
      </p:sp>
      <p:sp>
        <p:nvSpPr>
          <p:cNvPr id="8" name="Rectangle: Rounded Corners 7">
            <a:extLst>
              <a:ext uri="{FF2B5EF4-FFF2-40B4-BE49-F238E27FC236}">
                <a16:creationId xmlns:a16="http://schemas.microsoft.com/office/drawing/2014/main" id="{081543AF-E279-BF76-810C-9C66D772A01E}"/>
              </a:ext>
            </a:extLst>
          </p:cNvPr>
          <p:cNvSpPr/>
          <p:nvPr/>
        </p:nvSpPr>
        <p:spPr>
          <a:xfrm>
            <a:off x="2431359" y="3577711"/>
            <a:ext cx="8280000" cy="1368000"/>
          </a:xfrm>
          <a:prstGeom prst="roundRect">
            <a:avLst/>
          </a:prstGeom>
          <a:solidFill>
            <a:srgbClr val="FDB614"/>
          </a:solidFill>
          <a:ln w="38100" cap="flat" cmpd="sng" algn="ctr">
            <a:noFill/>
            <a:prstDash val="solid"/>
          </a:ln>
          <a:effectLst/>
        </p:spPr>
        <p:txBody>
          <a:bodyPr rtlCol="0" anchor="ctr"/>
          <a:lstStyle/>
          <a:p>
            <a:pPr algn="ctr" defTabSz="457200">
              <a:defRPr/>
            </a:pPr>
            <a:r>
              <a:rPr lang="en-GB" sz="2800" b="1" kern="0" dirty="0">
                <a:latin typeface="Calibri"/>
              </a:rPr>
              <a:t>Talk to your parents, friend, teachers etc. about your thoughts.</a:t>
            </a:r>
          </a:p>
        </p:txBody>
      </p:sp>
      <p:sp>
        <p:nvSpPr>
          <p:cNvPr id="9" name="Rectangle: Rounded Corners 8">
            <a:extLst>
              <a:ext uri="{FF2B5EF4-FFF2-40B4-BE49-F238E27FC236}">
                <a16:creationId xmlns:a16="http://schemas.microsoft.com/office/drawing/2014/main" id="{A3730190-587E-7556-4EF2-42C4EA21A718}"/>
              </a:ext>
            </a:extLst>
          </p:cNvPr>
          <p:cNvSpPr/>
          <p:nvPr/>
        </p:nvSpPr>
        <p:spPr>
          <a:xfrm>
            <a:off x="2438937" y="5449762"/>
            <a:ext cx="8280000" cy="1368000"/>
          </a:xfrm>
          <a:prstGeom prst="roundRect">
            <a:avLst/>
          </a:prstGeom>
          <a:solidFill>
            <a:srgbClr val="1B95B1"/>
          </a:solidFill>
          <a:ln w="38100" cap="flat" cmpd="sng" algn="ctr">
            <a:noFill/>
            <a:prstDash val="solid"/>
          </a:ln>
          <a:effectLst/>
        </p:spPr>
        <p:txBody>
          <a:bodyPr rtlCol="0" anchor="ctr"/>
          <a:lstStyle/>
          <a:p>
            <a:pPr algn="ctr" defTabSz="457200">
              <a:defRPr/>
            </a:pPr>
            <a:r>
              <a:rPr lang="en-GB" sz="2800" b="1" kern="0" dirty="0">
                <a:solidFill>
                  <a:srgbClr val="FFFFFF"/>
                </a:solidFill>
                <a:latin typeface="Calibri"/>
              </a:rPr>
              <a:t>Rank your choices!</a:t>
            </a:r>
          </a:p>
        </p:txBody>
      </p:sp>
      <p:pic>
        <p:nvPicPr>
          <p:cNvPr id="12" name="Graphic 11" descr="Research">
            <a:extLst>
              <a:ext uri="{FF2B5EF4-FFF2-40B4-BE49-F238E27FC236}">
                <a16:creationId xmlns:a16="http://schemas.microsoft.com/office/drawing/2014/main" id="{1A3E23E4-33A3-52F7-27C9-C67C9DE9C13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86239" y="2497711"/>
            <a:ext cx="1080000" cy="1080000"/>
          </a:xfrm>
          <a:prstGeom prst="rect">
            <a:avLst/>
          </a:prstGeom>
        </p:spPr>
      </p:pic>
      <p:pic>
        <p:nvPicPr>
          <p:cNvPr id="20" name="Graphic 19" descr="Thought bubble">
            <a:extLst>
              <a:ext uri="{FF2B5EF4-FFF2-40B4-BE49-F238E27FC236}">
                <a16:creationId xmlns:a16="http://schemas.microsoft.com/office/drawing/2014/main" id="{0869C0D9-E33C-0BE3-33F2-3E4F88F74D3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01855" y="2973610"/>
            <a:ext cx="1080000" cy="1080000"/>
          </a:xfrm>
          <a:prstGeom prst="rect">
            <a:avLst/>
          </a:prstGeom>
        </p:spPr>
      </p:pic>
      <p:pic>
        <p:nvPicPr>
          <p:cNvPr id="21" name="Graphic 20" descr="Podium">
            <a:extLst>
              <a:ext uri="{FF2B5EF4-FFF2-40B4-BE49-F238E27FC236}">
                <a16:creationId xmlns:a16="http://schemas.microsoft.com/office/drawing/2014/main" id="{2D7CE79D-0935-80E8-66D4-73104A3B558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686239" y="5053762"/>
            <a:ext cx="1080000" cy="1080000"/>
          </a:xfrm>
          <a:prstGeom prst="rect">
            <a:avLst/>
          </a:prstGeom>
        </p:spPr>
      </p:pic>
      <p:pic>
        <p:nvPicPr>
          <p:cNvPr id="23" name="Audio 22">
            <a:hlinkClick r:id="" action="ppaction://media"/>
            <a:extLst>
              <a:ext uri="{FF2B5EF4-FFF2-40B4-BE49-F238E27FC236}">
                <a16:creationId xmlns:a16="http://schemas.microsoft.com/office/drawing/2014/main" id="{E4935E6B-8FFF-4A6F-9B5C-472C325DFEBF}"/>
              </a:ext>
            </a:extLst>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12242800" y="6553200"/>
            <a:ext cx="609600" cy="609600"/>
          </a:xfrm>
          <a:prstGeom prst="rect">
            <a:avLst/>
          </a:prstGeom>
        </p:spPr>
      </p:pic>
    </p:spTree>
    <p:custDataLst>
      <p:tags r:id="rId1"/>
    </p:custDataLst>
    <p:extLst>
      <p:ext uri="{BB962C8B-B14F-4D97-AF65-F5344CB8AC3E}">
        <p14:creationId xmlns:p14="http://schemas.microsoft.com/office/powerpoint/2010/main" val="1149151322"/>
      </p:ext>
    </p:extLst>
  </p:cSld>
  <p:clrMapOvr>
    <a:masterClrMapping/>
  </p:clrMapOvr>
  <mc:AlternateContent xmlns:mc="http://schemas.openxmlformats.org/markup-compatibility/2006">
    <mc:Choice xmlns:p14="http://schemas.microsoft.com/office/powerpoint/2010/main" Requires="p14">
      <p:transition spd="slow" p14:dur="2000" advTm="76925"/>
    </mc:Choice>
    <mc:Fallback>
      <p:transition spd="slow" advTm="7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anim calcmode="lin" valueType="num">
                                      <p:cBhvr>
                                        <p:cTn id="12" dur="750" fill="hold"/>
                                        <p:tgtEl>
                                          <p:spTgt spid="12"/>
                                        </p:tgtEl>
                                        <p:attrNameLst>
                                          <p:attrName>ppt_x</p:attrName>
                                        </p:attrNameLst>
                                      </p:cBhvr>
                                      <p:tavLst>
                                        <p:tav tm="0">
                                          <p:val>
                                            <p:strVal val="#ppt_x"/>
                                          </p:val>
                                        </p:tav>
                                        <p:tav tm="100000">
                                          <p:val>
                                            <p:strVal val="#ppt_x"/>
                                          </p:val>
                                        </p:tav>
                                      </p:tavLst>
                                    </p:anim>
                                    <p:anim calcmode="lin" valueType="num">
                                      <p:cBhvr>
                                        <p:cTn id="13" dur="7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anim calcmode="lin" valueType="num">
                                      <p:cBhvr>
                                        <p:cTn id="17" dur="750" fill="hold"/>
                                        <p:tgtEl>
                                          <p:spTgt spid="5"/>
                                        </p:tgtEl>
                                        <p:attrNameLst>
                                          <p:attrName>ppt_x</p:attrName>
                                        </p:attrNameLst>
                                      </p:cBhvr>
                                      <p:tavLst>
                                        <p:tav tm="0">
                                          <p:val>
                                            <p:strVal val="#ppt_x"/>
                                          </p:val>
                                        </p:tav>
                                        <p:tav tm="100000">
                                          <p:val>
                                            <p:strVal val="#ppt_x"/>
                                          </p:val>
                                        </p:tav>
                                      </p:tavLst>
                                    </p:anim>
                                    <p:anim calcmode="lin" valueType="num">
                                      <p:cBhvr>
                                        <p:cTn id="18"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anim calcmode="lin" valueType="num">
                                      <p:cBhvr>
                                        <p:cTn id="29" dur="750" fill="hold"/>
                                        <p:tgtEl>
                                          <p:spTgt spid="20"/>
                                        </p:tgtEl>
                                        <p:attrNameLst>
                                          <p:attrName>ppt_x</p:attrName>
                                        </p:attrNameLst>
                                      </p:cBhvr>
                                      <p:tavLst>
                                        <p:tav tm="0">
                                          <p:val>
                                            <p:strVal val="#ppt_x"/>
                                          </p:val>
                                        </p:tav>
                                        <p:tav tm="100000">
                                          <p:val>
                                            <p:strVal val="#ppt_x"/>
                                          </p:val>
                                        </p:tav>
                                      </p:tavLst>
                                    </p:anim>
                                    <p:anim calcmode="lin" valueType="num">
                                      <p:cBhvr>
                                        <p:cTn id="30"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750"/>
                                        <p:tgtEl>
                                          <p:spTgt spid="21"/>
                                        </p:tgtEl>
                                      </p:cBhvr>
                                    </p:animEffect>
                                    <p:anim calcmode="lin" valueType="num">
                                      <p:cBhvr>
                                        <p:cTn id="36" dur="750" fill="hold"/>
                                        <p:tgtEl>
                                          <p:spTgt spid="21"/>
                                        </p:tgtEl>
                                        <p:attrNameLst>
                                          <p:attrName>ppt_x</p:attrName>
                                        </p:attrNameLst>
                                      </p:cBhvr>
                                      <p:tavLst>
                                        <p:tav tm="0">
                                          <p:val>
                                            <p:strVal val="#ppt_x"/>
                                          </p:val>
                                        </p:tav>
                                        <p:tav tm="100000">
                                          <p:val>
                                            <p:strVal val="#ppt_x"/>
                                          </p:val>
                                        </p:tav>
                                      </p:tavLst>
                                    </p:anim>
                                    <p:anim calcmode="lin" valueType="num">
                                      <p:cBhvr>
                                        <p:cTn id="37" dur="75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ppt_x</p:attrName>
                                        </p:attrNameLst>
                                      </p:cBhvr>
                                      <p:tavLst>
                                        <p:tav tm="0">
                                          <p:val>
                                            <p:strVal val="#ppt_x"/>
                                          </p:val>
                                        </p:tav>
                                        <p:tav tm="100000">
                                          <p:val>
                                            <p:strVal val="#ppt_x"/>
                                          </p:val>
                                        </p:tav>
                                      </p:tavLst>
                                    </p:anim>
                                    <p:anim calcmode="lin" valueType="num">
                                      <p:cBhvr>
                                        <p:cTn id="42"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3"/>
                </p:tgtEl>
              </p:cMediaNode>
            </p:audio>
          </p:childTnLst>
        </p:cTn>
      </p:par>
    </p:tnLst>
    <p:bldLst>
      <p:bldP spid="5"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group of people walking on a sidewalk">
            <a:extLst>
              <a:ext uri="{FF2B5EF4-FFF2-40B4-BE49-F238E27FC236}">
                <a16:creationId xmlns:a16="http://schemas.microsoft.com/office/drawing/2014/main" id="{12105CBF-7637-5E2C-109F-2C4034F2C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004800" cy="7315200"/>
          </a:xfrm>
          <a:prstGeom prst="rect">
            <a:avLst/>
          </a:prstGeom>
        </p:spPr>
      </p:pic>
      <p:sp>
        <p:nvSpPr>
          <p:cNvPr id="7" name="Oval 6">
            <a:extLst>
              <a:ext uri="{FF2B5EF4-FFF2-40B4-BE49-F238E27FC236}">
                <a16:creationId xmlns:a16="http://schemas.microsoft.com/office/drawing/2014/main" id="{E6745B94-674B-475B-9329-565E05FAFB82}"/>
              </a:ext>
            </a:extLst>
          </p:cNvPr>
          <p:cNvSpPr/>
          <p:nvPr/>
        </p:nvSpPr>
        <p:spPr>
          <a:xfrm>
            <a:off x="-279400" y="4495800"/>
            <a:ext cx="3072000" cy="3072000"/>
          </a:xfrm>
          <a:prstGeom prst="ellipse">
            <a:avLst/>
          </a:prstGeom>
          <a:solidFill>
            <a:srgbClr val="C22A62"/>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87695"/>
            <a:r>
              <a:rPr lang="en-GB" sz="2987" b="1" dirty="0">
                <a:solidFill>
                  <a:srgbClr val="FFFFFF"/>
                </a:solidFill>
                <a:latin typeface="Calibri"/>
              </a:rPr>
              <a:t>Q &amp; A</a:t>
            </a:r>
          </a:p>
        </p:txBody>
      </p:sp>
      <p:pic>
        <p:nvPicPr>
          <p:cNvPr id="6" name="Audio 5">
            <a:hlinkClick r:id="" action="ppaction://media"/>
            <a:extLst>
              <a:ext uri="{FF2B5EF4-FFF2-40B4-BE49-F238E27FC236}">
                <a16:creationId xmlns:a16="http://schemas.microsoft.com/office/drawing/2014/main" id="{596D3C47-DA92-4632-9243-F2AC6DDC19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1865894601"/>
      </p:ext>
    </p:extLst>
  </p:cSld>
  <p:clrMapOvr>
    <a:masterClrMapping/>
  </p:clrMapOvr>
  <mc:AlternateContent xmlns:mc="http://schemas.openxmlformats.org/markup-compatibility/2006">
    <mc:Choice xmlns:p14="http://schemas.microsoft.com/office/powerpoint/2010/main" Requires="p14">
      <p:transition spd="slow" p14:dur="2000" advTm="40362"/>
    </mc:Choice>
    <mc:Fallback>
      <p:transition spd="slow" advTm="4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2000" r="-22000"/>
          </a:stretch>
        </a:blipFill>
        <a:effectLst/>
      </p:bgPr>
    </p:bg>
    <p:spTree>
      <p:nvGrpSpPr>
        <p:cNvPr id="1" name=""/>
        <p:cNvGrpSpPr/>
        <p:nvPr/>
      </p:nvGrpSpPr>
      <p:grpSpPr>
        <a:xfrm>
          <a:off x="0" y="0"/>
          <a:ext cx="0" cy="0"/>
          <a:chOff x="0" y="0"/>
          <a:chExt cx="0" cy="0"/>
        </a:xfrm>
      </p:grpSpPr>
      <p:pic>
        <p:nvPicPr>
          <p:cNvPr id="6" name="Picture 5" descr="A person standing in front of a table with papers&#10;&#10;Description automatically generated">
            <a:extLst>
              <a:ext uri="{FF2B5EF4-FFF2-40B4-BE49-F238E27FC236}">
                <a16:creationId xmlns:a16="http://schemas.microsoft.com/office/drawing/2014/main" id="{1216118C-A41D-DD3F-97B9-AAABF8DDF0C5}"/>
              </a:ext>
            </a:extLst>
          </p:cNvPr>
          <p:cNvPicPr>
            <a:picLocks noChangeAspect="1"/>
          </p:cNvPicPr>
          <p:nvPr/>
        </p:nvPicPr>
        <p:blipFill rotWithShape="1">
          <a:blip r:embed="rId6">
            <a:extLst>
              <a:ext uri="{28A0092B-C50C-407E-A947-70E740481C1C}">
                <a14:useLocalDpi xmlns:a14="http://schemas.microsoft.com/office/drawing/2010/main" val="0"/>
              </a:ext>
            </a:extLst>
          </a:blip>
          <a:srcRect l="-68" t="-11111" r="68" b="32748"/>
          <a:stretch/>
        </p:blipFill>
        <p:spPr>
          <a:xfrm>
            <a:off x="-25400" y="-2286000"/>
            <a:ext cx="13030200" cy="10210800"/>
          </a:xfrm>
          <a:prstGeom prst="rect">
            <a:avLst/>
          </a:prstGeom>
        </p:spPr>
      </p:pic>
      <p:sp>
        <p:nvSpPr>
          <p:cNvPr id="5" name="Oval 4"/>
          <p:cNvSpPr/>
          <p:nvPr/>
        </p:nvSpPr>
        <p:spPr>
          <a:xfrm>
            <a:off x="-203200" y="4495800"/>
            <a:ext cx="3072000" cy="3072000"/>
          </a:xfrm>
          <a:prstGeom prst="ellipse">
            <a:avLst/>
          </a:prstGeom>
          <a:solidFill>
            <a:srgbClr val="91C9D6"/>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87695"/>
            <a:r>
              <a:rPr lang="en-GB" sz="2987" b="1" dirty="0">
                <a:solidFill>
                  <a:srgbClr val="444543"/>
                </a:solidFill>
                <a:latin typeface="Calibri"/>
              </a:rPr>
              <a:t>W</a:t>
            </a:r>
            <a:r>
              <a:rPr lang="en-GB" sz="2987" b="1" dirty="0">
                <a:solidFill>
                  <a:schemeClr val="tx1"/>
                </a:solidFill>
                <a:latin typeface="Calibri"/>
              </a:rPr>
              <a:t>h</a:t>
            </a:r>
            <a:r>
              <a:rPr lang="en-GB" sz="2987" b="1" dirty="0">
                <a:solidFill>
                  <a:srgbClr val="444543"/>
                </a:solidFill>
                <a:latin typeface="Calibri"/>
              </a:rPr>
              <a:t>at is a Careers Fair?</a:t>
            </a:r>
          </a:p>
        </p:txBody>
      </p:sp>
      <p:pic>
        <p:nvPicPr>
          <p:cNvPr id="8" name="Audio 7">
            <a:hlinkClick r:id="" action="ppaction://media"/>
            <a:extLst>
              <a:ext uri="{FF2B5EF4-FFF2-40B4-BE49-F238E27FC236}">
                <a16:creationId xmlns:a16="http://schemas.microsoft.com/office/drawing/2014/main" id="{82751C6E-EA66-4760-8906-96D828CA55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3804151802"/>
      </p:ext>
    </p:extLst>
  </p:cSld>
  <p:clrMapOvr>
    <a:masterClrMapping/>
  </p:clrMapOvr>
  <mc:AlternateContent xmlns:mc="http://schemas.openxmlformats.org/markup-compatibility/2006">
    <mc:Choice xmlns:p14="http://schemas.microsoft.com/office/powerpoint/2010/main" Requires="p14">
      <p:transition spd="slow" p14:dur="2000" advTm="27126"/>
    </mc:Choice>
    <mc:Fallback>
      <p:transition spd="slow" advTm="2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6">
                <a:alphaModFix amt="7999"/>
                <a:extLst>
                  <a:ext uri="{96DAC541-7B7A-43D3-8B79-37D633B846F1}">
                    <asvg:svgBlip xmlns:asvg="http://schemas.microsoft.com/office/drawing/2016/SVG/main" r:embed="rId7"/>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4">
                <a:alphaModFix amt="46000"/>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grpSp>
      <p:sp>
        <p:nvSpPr>
          <p:cNvPr id="3" name="Rectangle: Rounded Corners 2">
            <a:extLst>
              <a:ext uri="{FF2B5EF4-FFF2-40B4-BE49-F238E27FC236}">
                <a16:creationId xmlns:a16="http://schemas.microsoft.com/office/drawing/2014/main" id="{C3ABD9EC-3AA0-AC0E-520F-B1A1826C3D83}"/>
              </a:ext>
            </a:extLst>
          </p:cNvPr>
          <p:cNvSpPr>
            <a:spLocks/>
          </p:cNvSpPr>
          <p:nvPr/>
        </p:nvSpPr>
        <p:spPr>
          <a:xfrm>
            <a:off x="2403233" y="3041750"/>
            <a:ext cx="3960000" cy="3780000"/>
          </a:xfrm>
          <a:prstGeom prst="roundRect">
            <a:avLst/>
          </a:prstGeom>
          <a:noFill/>
          <a:ln w="38100" cap="flat" cmpd="sng" algn="ctr">
            <a:solidFill>
              <a:srgbClr val="C22A62"/>
            </a:solidFill>
            <a:prstDash val="solid"/>
          </a:ln>
          <a:effectLst/>
        </p:spPr>
        <p:txBody>
          <a:bodyPr rtlCol="0" anchor="t"/>
          <a:lstStyle/>
          <a:p>
            <a:pPr algn="ctr" defTabSz="457200">
              <a:defRPr/>
            </a:pPr>
            <a:r>
              <a:rPr lang="en-GB" sz="2800" b="1" kern="0" dirty="0">
                <a:solidFill>
                  <a:srgbClr val="C22A62"/>
                </a:solidFill>
                <a:latin typeface="Calibri"/>
              </a:rPr>
              <a:t>Qualifications</a:t>
            </a:r>
          </a:p>
          <a:p>
            <a:pPr algn="ctr" defTabSz="457200">
              <a:defRPr/>
            </a:pPr>
            <a:endParaRPr lang="en-GB" sz="500" kern="0" dirty="0">
              <a:solidFill>
                <a:srgbClr val="444543"/>
              </a:solidFill>
              <a:latin typeface="Calibri"/>
            </a:endParaRPr>
          </a:p>
          <a:p>
            <a:pPr algn="ctr" defTabSz="457200">
              <a:defRPr/>
            </a:pPr>
            <a:endParaRPr lang="en-GB" sz="2400" kern="0" dirty="0">
              <a:solidFill>
                <a:srgbClr val="444543"/>
              </a:solidFill>
              <a:latin typeface="Calibri"/>
            </a:endParaRPr>
          </a:p>
          <a:p>
            <a:pPr algn="ctr" defTabSz="457200">
              <a:defRPr/>
            </a:pPr>
            <a:endParaRPr lang="en-GB" sz="2400" kern="0" dirty="0">
              <a:solidFill>
                <a:srgbClr val="444543"/>
              </a:solidFill>
              <a:latin typeface="Calibri"/>
            </a:endParaRPr>
          </a:p>
          <a:p>
            <a:pPr algn="ctr" defTabSz="457200">
              <a:defRPr/>
            </a:pPr>
            <a:r>
              <a:rPr lang="en-GB" sz="2400" kern="0" dirty="0">
                <a:solidFill>
                  <a:srgbClr val="444543"/>
                </a:solidFill>
                <a:latin typeface="Calibri"/>
              </a:rPr>
              <a:t>Whether it is College, University, or Apprenticeships you are looking for, a careers fair is a great place to find more information.</a:t>
            </a:r>
          </a:p>
        </p:txBody>
      </p:sp>
      <p:sp>
        <p:nvSpPr>
          <p:cNvPr id="4" name="Rectangle: Rounded Corners 3">
            <a:extLst>
              <a:ext uri="{FF2B5EF4-FFF2-40B4-BE49-F238E27FC236}">
                <a16:creationId xmlns:a16="http://schemas.microsoft.com/office/drawing/2014/main" id="{EABD60C2-2D7E-A243-7939-630B2E1A75C7}"/>
              </a:ext>
            </a:extLst>
          </p:cNvPr>
          <p:cNvSpPr/>
          <p:nvPr/>
        </p:nvSpPr>
        <p:spPr>
          <a:xfrm>
            <a:off x="6656199" y="3041750"/>
            <a:ext cx="3960000" cy="3780000"/>
          </a:xfrm>
          <a:prstGeom prst="roundRect">
            <a:avLst/>
          </a:prstGeom>
          <a:noFill/>
          <a:ln w="38100" cap="flat" cmpd="sng" algn="ctr">
            <a:solidFill>
              <a:srgbClr val="1B95B1"/>
            </a:solidFill>
            <a:prstDash val="solid"/>
          </a:ln>
          <a:effectLst/>
        </p:spPr>
        <p:txBody>
          <a:bodyPr rtlCol="0" anchor="t"/>
          <a:lstStyle/>
          <a:p>
            <a:pPr algn="ctr" defTabSz="457200">
              <a:defRPr/>
            </a:pPr>
            <a:r>
              <a:rPr lang="en-GB" sz="2800" b="1" kern="0" dirty="0">
                <a:solidFill>
                  <a:srgbClr val="1B95B1"/>
                </a:solidFill>
                <a:latin typeface="Calibri"/>
              </a:rPr>
              <a:t>Careers</a:t>
            </a:r>
          </a:p>
          <a:p>
            <a:pPr algn="ctr" defTabSz="457200">
              <a:defRPr/>
            </a:pPr>
            <a:endParaRPr lang="en-GB" sz="500" b="1" kern="0" dirty="0">
              <a:solidFill>
                <a:srgbClr val="1B95B1"/>
              </a:solidFill>
              <a:latin typeface="Calibri"/>
            </a:endParaRPr>
          </a:p>
          <a:p>
            <a:pPr algn="ctr" defTabSz="457200">
              <a:defRPr/>
            </a:pPr>
            <a:endParaRPr lang="en-GB" sz="500" b="1" kern="0" dirty="0">
              <a:solidFill>
                <a:srgbClr val="1B95B1"/>
              </a:solidFill>
              <a:latin typeface="Calibri"/>
            </a:endParaRPr>
          </a:p>
          <a:p>
            <a:pPr marL="0" lvl="1" algn="ctr" defTabSz="457200">
              <a:defRPr/>
            </a:pPr>
            <a:endParaRPr lang="en-GB" sz="500" b="1" kern="0" dirty="0">
              <a:solidFill>
                <a:srgbClr val="1B95B1"/>
              </a:solidFill>
              <a:latin typeface="Calibri"/>
            </a:endParaRPr>
          </a:p>
          <a:p>
            <a:pPr marL="0" lvl="1" algn="ctr" defTabSz="457200">
              <a:defRPr/>
            </a:pPr>
            <a:endParaRPr lang="en-GB" sz="500" b="1" kern="0" dirty="0">
              <a:solidFill>
                <a:srgbClr val="1B95B1"/>
              </a:solidFill>
              <a:latin typeface="Calibri"/>
            </a:endParaRPr>
          </a:p>
          <a:p>
            <a:pPr marL="0" lvl="1" algn="ctr" defTabSz="457200">
              <a:defRPr/>
            </a:pPr>
            <a:endParaRPr lang="en-GB" sz="500" b="1" kern="0" dirty="0">
              <a:solidFill>
                <a:srgbClr val="1B95B1"/>
              </a:solidFill>
              <a:latin typeface="Calibri"/>
            </a:endParaRPr>
          </a:p>
          <a:p>
            <a:pPr marL="0" lvl="1" algn="ctr" defTabSz="457200">
              <a:defRPr/>
            </a:pPr>
            <a:endParaRPr lang="en-GB" sz="500" b="1" kern="0" dirty="0">
              <a:solidFill>
                <a:srgbClr val="1B95B1"/>
              </a:solidFill>
              <a:latin typeface="Calibri"/>
            </a:endParaRPr>
          </a:p>
          <a:p>
            <a:pPr algn="ctr" defTabSz="457200">
              <a:defRPr/>
            </a:pPr>
            <a:endParaRPr lang="en-GB" sz="2400" kern="0" dirty="0">
              <a:solidFill>
                <a:srgbClr val="444543"/>
              </a:solidFill>
              <a:latin typeface="Calibri"/>
            </a:endParaRPr>
          </a:p>
          <a:p>
            <a:pPr algn="ctr" defTabSz="457200">
              <a:defRPr/>
            </a:pPr>
            <a:r>
              <a:rPr lang="en-GB" sz="2400" kern="0" dirty="0">
                <a:solidFill>
                  <a:srgbClr val="444543"/>
                </a:solidFill>
                <a:latin typeface="Calibri"/>
              </a:rPr>
              <a:t>Careers fairs are a great place to have conversations and find out about job roles and careers you may be interested in pursuing.</a:t>
            </a:r>
          </a:p>
        </p:txBody>
      </p:sp>
      <p:sp>
        <p:nvSpPr>
          <p:cNvPr id="5" name="Rectangle: Rounded Corners 4">
            <a:extLst>
              <a:ext uri="{FF2B5EF4-FFF2-40B4-BE49-F238E27FC236}">
                <a16:creationId xmlns:a16="http://schemas.microsoft.com/office/drawing/2014/main" id="{2E5E0911-6C3A-08D9-C159-A1364E185E04}"/>
              </a:ext>
            </a:extLst>
          </p:cNvPr>
          <p:cNvSpPr/>
          <p:nvPr/>
        </p:nvSpPr>
        <p:spPr>
          <a:xfrm>
            <a:off x="2369716" y="1568497"/>
            <a:ext cx="8280000" cy="1260000"/>
          </a:xfrm>
          <a:prstGeom prst="roundRect">
            <a:avLst/>
          </a:prstGeom>
          <a:solidFill>
            <a:srgbClr val="1B95B1"/>
          </a:solidFill>
          <a:ln w="38100" cap="flat" cmpd="sng" algn="ctr">
            <a:noFill/>
            <a:prstDash val="solid"/>
          </a:ln>
          <a:effectLst/>
        </p:spPr>
        <p:txBody>
          <a:bodyPr rtlCol="0" anchor="ctr"/>
          <a:lstStyle/>
          <a:p>
            <a:pPr algn="ctr" defTabSz="457200">
              <a:defRPr/>
            </a:pPr>
            <a:r>
              <a:rPr lang="en-GB" sz="2800" b="1" kern="0" dirty="0">
                <a:solidFill>
                  <a:srgbClr val="FFFFFF"/>
                </a:solidFill>
                <a:latin typeface="Calibri"/>
              </a:rPr>
              <a:t>It is never too early to start thinking about your future options!</a:t>
            </a:r>
          </a:p>
        </p:txBody>
      </p:sp>
      <p:pic>
        <p:nvPicPr>
          <p:cNvPr id="8" name="Graphic 7" descr="Diploma roll">
            <a:extLst>
              <a:ext uri="{FF2B5EF4-FFF2-40B4-BE49-F238E27FC236}">
                <a16:creationId xmlns:a16="http://schemas.microsoft.com/office/drawing/2014/main" id="{6CDA41F0-E6B3-CA1E-1873-4F03E0473A9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84116" y="3765940"/>
            <a:ext cx="914400" cy="914400"/>
          </a:xfrm>
          <a:prstGeom prst="rect">
            <a:avLst/>
          </a:prstGeom>
        </p:spPr>
      </p:pic>
      <p:pic>
        <p:nvPicPr>
          <p:cNvPr id="9" name="Graphic 8" descr="Astronaut">
            <a:extLst>
              <a:ext uri="{FF2B5EF4-FFF2-40B4-BE49-F238E27FC236}">
                <a16:creationId xmlns:a16="http://schemas.microsoft.com/office/drawing/2014/main" id="{23FA3C8C-14A0-39F7-52BC-2913222F8CE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220916" y="3681857"/>
            <a:ext cx="914400" cy="914400"/>
          </a:xfrm>
          <a:prstGeom prst="rect">
            <a:avLst/>
          </a:prstGeom>
        </p:spPr>
      </p:pic>
      <p:sp>
        <p:nvSpPr>
          <p:cNvPr id="12" name="Title 1">
            <a:extLst>
              <a:ext uri="{FF2B5EF4-FFF2-40B4-BE49-F238E27FC236}">
                <a16:creationId xmlns:a16="http://schemas.microsoft.com/office/drawing/2014/main" id="{F38BC079-9A7C-CB76-4DF2-55551F60E212}"/>
              </a:ext>
            </a:extLst>
          </p:cNvPr>
          <p:cNvSpPr txBox="1">
            <a:spLocks/>
          </p:cNvSpPr>
          <p:nvPr/>
        </p:nvSpPr>
        <p:spPr>
          <a:xfrm>
            <a:off x="3494354" y="769899"/>
            <a:ext cx="6016092" cy="618724"/>
          </a:xfrm>
          <a:prstGeom prst="rect">
            <a:avLst/>
          </a:prstGeom>
        </p:spPr>
        <p:txBody>
          <a:bodyPr vert="horz" lIns="0" tIns="0" rIns="0" bIns="0" rtlCol="0" anchor="ctr">
            <a:noAutofit/>
          </a:bodyPr>
          <a:lstStyle>
            <a:lvl1pPr algn="l" defTabSz="457200" rtl="0" eaLnBrk="1" latinLnBrk="0" hangingPunct="1">
              <a:spcBef>
                <a:spcPct val="0"/>
              </a:spcBef>
              <a:buNone/>
              <a:defRPr sz="3800" b="1" kern="1200">
                <a:solidFill>
                  <a:srgbClr val="231F20"/>
                </a:solidFill>
                <a:latin typeface="+mj-lt"/>
                <a:ea typeface="+mj-ea"/>
                <a:cs typeface="+mj-cs"/>
              </a:defRPr>
            </a:lvl1pPr>
          </a:lstStyle>
          <a:p>
            <a:pPr algn="ctr">
              <a:defRPr/>
            </a:pPr>
            <a:r>
              <a:rPr lang="en-US" sz="4400" dirty="0">
                <a:solidFill>
                  <a:srgbClr val="C22A62"/>
                </a:solidFill>
                <a:latin typeface="Poppins Bold" panose="020B0604020202020204" charset="0"/>
                <a:cs typeface="Poppins Bold" panose="020B0604020202020204" charset="0"/>
              </a:rPr>
              <a:t>WHY NOW?</a:t>
            </a:r>
          </a:p>
        </p:txBody>
      </p:sp>
      <p:pic>
        <p:nvPicPr>
          <p:cNvPr id="20" name="Audio 19">
            <a:hlinkClick r:id="" action="ppaction://media"/>
            <a:extLst>
              <a:ext uri="{FF2B5EF4-FFF2-40B4-BE49-F238E27FC236}">
                <a16:creationId xmlns:a16="http://schemas.microsoft.com/office/drawing/2014/main" id="{34508FCA-D42F-487D-B30A-52B1B5E56547}"/>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2242800" y="6553200"/>
            <a:ext cx="609600" cy="609600"/>
          </a:xfrm>
          <a:prstGeom prst="rect">
            <a:avLst/>
          </a:prstGeom>
        </p:spPr>
      </p:pic>
    </p:spTree>
    <p:custDataLst>
      <p:tags r:id="rId1"/>
    </p:custDataLst>
    <p:extLst>
      <p:ext uri="{BB962C8B-B14F-4D97-AF65-F5344CB8AC3E}">
        <p14:creationId xmlns:p14="http://schemas.microsoft.com/office/powerpoint/2010/main" val="1319720200"/>
      </p:ext>
    </p:extLst>
  </p:cSld>
  <p:clrMapOvr>
    <a:masterClrMapping/>
  </p:clrMapOvr>
  <mc:AlternateContent xmlns:mc="http://schemas.openxmlformats.org/markup-compatibility/2006">
    <mc:Choice xmlns:p14="http://schemas.microsoft.com/office/powerpoint/2010/main" Requires="p14">
      <p:transition spd="slow" p14:dur="2000" advTm="38985"/>
    </mc:Choice>
    <mc:Fallback>
      <p:transition spd="slow" advTm="38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6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0"/>
                </p:tgtEl>
              </p:cMediaNode>
            </p:audio>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6">
                <a:alphaModFix amt="7999"/>
                <a:extLst>
                  <a:ext uri="{96DAC541-7B7A-43D3-8B79-37D633B846F1}">
                    <asvg:svgBlip xmlns:asvg="http://schemas.microsoft.com/office/drawing/2016/SVG/main" r:embed="rId7"/>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4">
                <a:alphaModFix amt="46000"/>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grpSp>
      <p:sp>
        <p:nvSpPr>
          <p:cNvPr id="3" name="Freeform 2">
            <a:extLst>
              <a:ext uri="{FF2B5EF4-FFF2-40B4-BE49-F238E27FC236}">
                <a16:creationId xmlns:a16="http://schemas.microsoft.com/office/drawing/2014/main" id="{BF19370A-EA82-82F5-211C-6E2EFC34A5A9}"/>
              </a:ext>
            </a:extLst>
          </p:cNvPr>
          <p:cNvSpPr/>
          <p:nvPr/>
        </p:nvSpPr>
        <p:spPr>
          <a:xfrm>
            <a:off x="1625600" y="1"/>
            <a:ext cx="9959494" cy="7666437"/>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6">
              <a:alphaModFix amt="7999"/>
              <a:extLst>
                <a:ext uri="{96DAC541-7B7A-43D3-8B79-37D633B846F1}">
                  <asvg:svgBlip xmlns:asvg="http://schemas.microsoft.com/office/drawing/2016/SVG/main" r:embed="rId7"/>
                </a:ext>
              </a:extLst>
            </a:blip>
            <a:stretch>
              <a:fillRect l="-50138" t="-66019" r="-39967" b="-57485"/>
            </a:stretch>
          </a:blipFill>
        </p:spPr>
        <p:txBody>
          <a:bodyPr/>
          <a:lstStyle/>
          <a:p>
            <a:endParaRPr lang="en-GB"/>
          </a:p>
        </p:txBody>
      </p:sp>
      <p:sp>
        <p:nvSpPr>
          <p:cNvPr id="4" name="Title 1">
            <a:extLst>
              <a:ext uri="{FF2B5EF4-FFF2-40B4-BE49-F238E27FC236}">
                <a16:creationId xmlns:a16="http://schemas.microsoft.com/office/drawing/2014/main" id="{73F0D364-5CE5-D616-395E-49C61E6758D2}"/>
              </a:ext>
            </a:extLst>
          </p:cNvPr>
          <p:cNvSpPr txBox="1">
            <a:spLocks/>
          </p:cNvSpPr>
          <p:nvPr/>
        </p:nvSpPr>
        <p:spPr>
          <a:xfrm>
            <a:off x="2266451" y="666256"/>
            <a:ext cx="8471898" cy="824965"/>
          </a:xfrm>
          <a:prstGeom prst="rect">
            <a:avLst/>
          </a:prstGeom>
        </p:spPr>
        <p:txBody>
          <a:bodyPr vert="horz" lIns="0" tIns="0" rIns="0" bIns="0" rtlCol="0" anchor="ctr">
            <a:normAutofit/>
          </a:bodyPr>
          <a:lstStyle>
            <a:lvl1pPr algn="l" defTabSz="457200" rtl="0" eaLnBrk="1" latinLnBrk="0" hangingPunct="1">
              <a:spcBef>
                <a:spcPct val="0"/>
              </a:spcBef>
              <a:buNone/>
              <a:defRPr sz="3800" b="1" kern="1200">
                <a:solidFill>
                  <a:srgbClr val="231F20"/>
                </a:solidFill>
                <a:latin typeface="+mj-lt"/>
                <a:ea typeface="+mj-ea"/>
                <a:cs typeface="+mj-cs"/>
              </a:defRPr>
            </a:lvl1pPr>
          </a:lstStyle>
          <a:p>
            <a:pPr algn="ctr">
              <a:defRPr/>
            </a:pPr>
            <a:r>
              <a:rPr lang="en-GB" sz="4400" dirty="0">
                <a:solidFill>
                  <a:srgbClr val="C22A62"/>
                </a:solidFill>
                <a:latin typeface="Poppins Bold" panose="020B0604020202020204" charset="0"/>
                <a:cs typeface="Poppins Bold" panose="020B0604020202020204" charset="0"/>
              </a:rPr>
              <a:t>WHO MIGHT BE THERE?</a:t>
            </a:r>
          </a:p>
        </p:txBody>
      </p:sp>
      <p:sp>
        <p:nvSpPr>
          <p:cNvPr id="5" name="Rectangle: Rounded Corners 4">
            <a:extLst>
              <a:ext uri="{FF2B5EF4-FFF2-40B4-BE49-F238E27FC236}">
                <a16:creationId xmlns:a16="http://schemas.microsoft.com/office/drawing/2014/main" id="{B30EFA53-D9E1-DA59-E53C-C43A44671624}"/>
              </a:ext>
            </a:extLst>
          </p:cNvPr>
          <p:cNvSpPr/>
          <p:nvPr/>
        </p:nvSpPr>
        <p:spPr>
          <a:xfrm>
            <a:off x="2399015" y="5852130"/>
            <a:ext cx="8280000" cy="1080000"/>
          </a:xfrm>
          <a:prstGeom prst="roundRect">
            <a:avLst/>
          </a:prstGeom>
          <a:solidFill>
            <a:srgbClr val="FDB614"/>
          </a:solidFill>
          <a:ln w="38100" cap="flat" cmpd="sng" algn="ctr">
            <a:noFill/>
            <a:prstDash val="solid"/>
          </a:ln>
          <a:effectLst/>
        </p:spPr>
        <p:txBody>
          <a:bodyPr rtlCol="0" anchor="ctr"/>
          <a:lstStyle/>
          <a:p>
            <a:pPr algn="ctr" defTabSz="457200">
              <a:defRPr/>
            </a:pPr>
            <a:endParaRPr lang="en-GB" sz="2400" b="1" kern="0" dirty="0">
              <a:latin typeface="Calibri"/>
            </a:endParaRPr>
          </a:p>
          <a:p>
            <a:pPr algn="ctr" defTabSz="457200">
              <a:defRPr/>
            </a:pPr>
            <a:r>
              <a:rPr lang="en-GB" sz="2800" b="1" kern="0" dirty="0">
                <a:latin typeface="Calibri"/>
              </a:rPr>
              <a:t>Remember! Don’t be afraid to ask questions. </a:t>
            </a:r>
            <a:br>
              <a:rPr lang="en-GB" sz="2800" b="1" kern="0" dirty="0">
                <a:latin typeface="Calibri"/>
              </a:rPr>
            </a:br>
            <a:endParaRPr lang="en-GB" sz="2800" b="1" kern="0" dirty="0">
              <a:latin typeface="Calibri"/>
            </a:endParaRPr>
          </a:p>
        </p:txBody>
      </p:sp>
      <p:pic>
        <p:nvPicPr>
          <p:cNvPr id="8" name="Graphic 7" descr="Schoolhouse">
            <a:extLst>
              <a:ext uri="{FF2B5EF4-FFF2-40B4-BE49-F238E27FC236}">
                <a16:creationId xmlns:a16="http://schemas.microsoft.com/office/drawing/2014/main" id="{08047C07-0515-9964-E7CB-CE0D997A2C2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55246" y="1829751"/>
            <a:ext cx="1080000" cy="1080000"/>
          </a:xfrm>
          <a:prstGeom prst="rect">
            <a:avLst/>
          </a:prstGeom>
        </p:spPr>
      </p:pic>
      <p:pic>
        <p:nvPicPr>
          <p:cNvPr id="9" name="Graphic 8" descr="Soldier">
            <a:extLst>
              <a:ext uri="{FF2B5EF4-FFF2-40B4-BE49-F238E27FC236}">
                <a16:creationId xmlns:a16="http://schemas.microsoft.com/office/drawing/2014/main" id="{775E6D86-FE43-3DF7-9763-B25ECDA4ACB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209246" y="3276663"/>
            <a:ext cx="972000" cy="972000"/>
          </a:xfrm>
          <a:prstGeom prst="rect">
            <a:avLst/>
          </a:prstGeom>
        </p:spPr>
      </p:pic>
      <p:pic>
        <p:nvPicPr>
          <p:cNvPr id="12" name="Graphic 11" descr="Teacher">
            <a:extLst>
              <a:ext uri="{FF2B5EF4-FFF2-40B4-BE49-F238E27FC236}">
                <a16:creationId xmlns:a16="http://schemas.microsoft.com/office/drawing/2014/main" id="{A9550F7F-D135-B445-5CC3-4233F2B32A5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191246" y="4543434"/>
            <a:ext cx="1008000" cy="1008000"/>
          </a:xfrm>
          <a:prstGeom prst="rect">
            <a:avLst/>
          </a:prstGeom>
        </p:spPr>
      </p:pic>
      <p:pic>
        <p:nvPicPr>
          <p:cNvPr id="20" name="Graphic 19" descr="Graduation cap">
            <a:extLst>
              <a:ext uri="{FF2B5EF4-FFF2-40B4-BE49-F238E27FC236}">
                <a16:creationId xmlns:a16="http://schemas.microsoft.com/office/drawing/2014/main" id="{142F1618-E461-30BD-C83F-22CFB4ABAEA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813353" y="3210228"/>
            <a:ext cx="1008000" cy="1008000"/>
          </a:xfrm>
          <a:prstGeom prst="rect">
            <a:avLst/>
          </a:prstGeom>
        </p:spPr>
      </p:pic>
      <p:sp>
        <p:nvSpPr>
          <p:cNvPr id="21" name="Rectangle: Rounded Corners 20">
            <a:extLst>
              <a:ext uri="{FF2B5EF4-FFF2-40B4-BE49-F238E27FC236}">
                <a16:creationId xmlns:a16="http://schemas.microsoft.com/office/drawing/2014/main" id="{FC914C8E-9C5F-5FE6-0B9F-1DE70A06BBAB}"/>
              </a:ext>
            </a:extLst>
          </p:cNvPr>
          <p:cNvSpPr/>
          <p:nvPr/>
        </p:nvSpPr>
        <p:spPr>
          <a:xfrm>
            <a:off x="3466491" y="1744124"/>
            <a:ext cx="2880000" cy="1188000"/>
          </a:xfrm>
          <a:prstGeom prst="roundRect">
            <a:avLst/>
          </a:prstGeom>
          <a:solidFill>
            <a:srgbClr val="FDB614"/>
          </a:solidFill>
          <a:ln w="38100" cap="flat" cmpd="sng" algn="ctr">
            <a:noFill/>
            <a:prstDash val="solid"/>
          </a:ln>
          <a:effectLst/>
        </p:spPr>
        <p:txBody>
          <a:bodyPr rtlCol="0" anchor="ctr"/>
          <a:lstStyle/>
          <a:p>
            <a:pPr algn="ctr" defTabSz="457200">
              <a:defRPr/>
            </a:pPr>
            <a:r>
              <a:rPr lang="en-GB" sz="2400" b="1" kern="0" dirty="0">
                <a:latin typeface="Calibri"/>
              </a:rPr>
              <a:t>COLLEGES</a:t>
            </a:r>
          </a:p>
        </p:txBody>
      </p:sp>
      <p:sp>
        <p:nvSpPr>
          <p:cNvPr id="22" name="Rectangle: Rounded Corners 21">
            <a:extLst>
              <a:ext uri="{FF2B5EF4-FFF2-40B4-BE49-F238E27FC236}">
                <a16:creationId xmlns:a16="http://schemas.microsoft.com/office/drawing/2014/main" id="{B4ED5EB9-73D1-B4DF-A27E-9CC3FBBBA3F4}"/>
              </a:ext>
            </a:extLst>
          </p:cNvPr>
          <p:cNvSpPr/>
          <p:nvPr/>
        </p:nvSpPr>
        <p:spPr>
          <a:xfrm>
            <a:off x="6686721" y="1758180"/>
            <a:ext cx="2880000" cy="1188000"/>
          </a:xfrm>
          <a:prstGeom prst="roundRect">
            <a:avLst/>
          </a:prstGeom>
          <a:solidFill>
            <a:srgbClr val="C22A62"/>
          </a:solidFill>
          <a:ln w="38100" cap="flat" cmpd="sng" algn="ctr">
            <a:noFill/>
            <a:prstDash val="solid"/>
          </a:ln>
          <a:effectLst/>
        </p:spPr>
        <p:txBody>
          <a:bodyPr rtlCol="0" anchor="ctr"/>
          <a:lstStyle/>
          <a:p>
            <a:pPr algn="ctr" defTabSz="457200">
              <a:defRPr/>
            </a:pPr>
            <a:r>
              <a:rPr lang="en-GB" sz="2400" b="1" kern="0" dirty="0">
                <a:solidFill>
                  <a:srgbClr val="FFFFFF"/>
                </a:solidFill>
                <a:latin typeface="Calibri"/>
              </a:rPr>
              <a:t>EMPLOYERS</a:t>
            </a:r>
          </a:p>
        </p:txBody>
      </p:sp>
      <p:sp>
        <p:nvSpPr>
          <p:cNvPr id="23" name="Rectangle: Rounded Corners 22">
            <a:extLst>
              <a:ext uri="{FF2B5EF4-FFF2-40B4-BE49-F238E27FC236}">
                <a16:creationId xmlns:a16="http://schemas.microsoft.com/office/drawing/2014/main" id="{250403F3-CB58-5B70-7491-F47D28EBCB0B}"/>
              </a:ext>
            </a:extLst>
          </p:cNvPr>
          <p:cNvSpPr/>
          <p:nvPr/>
        </p:nvSpPr>
        <p:spPr>
          <a:xfrm>
            <a:off x="3466491" y="4417434"/>
            <a:ext cx="2880000" cy="1188000"/>
          </a:xfrm>
          <a:prstGeom prst="roundRect">
            <a:avLst/>
          </a:prstGeom>
          <a:solidFill>
            <a:srgbClr val="C22A62"/>
          </a:solidFill>
          <a:ln w="38100" cap="flat" cmpd="sng" algn="ctr">
            <a:noFill/>
            <a:prstDash val="solid"/>
          </a:ln>
          <a:effectLst/>
        </p:spPr>
        <p:txBody>
          <a:bodyPr rtlCol="0" anchor="ctr"/>
          <a:lstStyle/>
          <a:p>
            <a:pPr algn="ctr" defTabSz="457200">
              <a:defRPr/>
            </a:pPr>
            <a:r>
              <a:rPr lang="en-GB" sz="2400" b="1" kern="0" dirty="0">
                <a:solidFill>
                  <a:srgbClr val="FFFFFF"/>
                </a:solidFill>
                <a:latin typeface="Calibri"/>
              </a:rPr>
              <a:t>TRAINING PROVIDERS</a:t>
            </a:r>
          </a:p>
        </p:txBody>
      </p:sp>
      <p:sp>
        <p:nvSpPr>
          <p:cNvPr id="25" name="Rectangle: Rounded Corners 24">
            <a:extLst>
              <a:ext uri="{FF2B5EF4-FFF2-40B4-BE49-F238E27FC236}">
                <a16:creationId xmlns:a16="http://schemas.microsoft.com/office/drawing/2014/main" id="{F655DCC7-74CC-E9CF-93D2-08E2F2692E9C}"/>
              </a:ext>
            </a:extLst>
          </p:cNvPr>
          <p:cNvSpPr/>
          <p:nvPr/>
        </p:nvSpPr>
        <p:spPr>
          <a:xfrm>
            <a:off x="6686721" y="3084228"/>
            <a:ext cx="2880000" cy="1188000"/>
          </a:xfrm>
          <a:prstGeom prst="roundRect">
            <a:avLst/>
          </a:prstGeom>
          <a:solidFill>
            <a:srgbClr val="FDB614"/>
          </a:solidFill>
          <a:ln w="38100" cap="flat" cmpd="sng" algn="ctr">
            <a:noFill/>
            <a:prstDash val="solid"/>
          </a:ln>
          <a:effectLst/>
        </p:spPr>
        <p:txBody>
          <a:bodyPr rtlCol="0" anchor="ctr"/>
          <a:lstStyle/>
          <a:p>
            <a:pPr algn="ctr" defTabSz="457200">
              <a:defRPr/>
            </a:pPr>
            <a:r>
              <a:rPr lang="en-GB" sz="2400" b="1" kern="0" dirty="0">
                <a:latin typeface="Calibri"/>
              </a:rPr>
              <a:t>UNIVERSITIES</a:t>
            </a:r>
          </a:p>
        </p:txBody>
      </p:sp>
      <p:sp>
        <p:nvSpPr>
          <p:cNvPr id="27" name="Rectangle: Rounded Corners 26">
            <a:extLst>
              <a:ext uri="{FF2B5EF4-FFF2-40B4-BE49-F238E27FC236}">
                <a16:creationId xmlns:a16="http://schemas.microsoft.com/office/drawing/2014/main" id="{19E47EB5-0CB6-AE21-8F33-22BD503D27C1}"/>
              </a:ext>
            </a:extLst>
          </p:cNvPr>
          <p:cNvSpPr/>
          <p:nvPr/>
        </p:nvSpPr>
        <p:spPr>
          <a:xfrm>
            <a:off x="3466491" y="3084228"/>
            <a:ext cx="2880000" cy="1188000"/>
          </a:xfrm>
          <a:prstGeom prst="roundRect">
            <a:avLst/>
          </a:prstGeom>
          <a:solidFill>
            <a:srgbClr val="1B95B1"/>
          </a:solidFill>
          <a:ln w="38100" cap="flat" cmpd="sng" algn="ctr">
            <a:noFill/>
            <a:prstDash val="solid"/>
          </a:ln>
          <a:effectLst/>
        </p:spPr>
        <p:txBody>
          <a:bodyPr rtlCol="0" anchor="ctr"/>
          <a:lstStyle/>
          <a:p>
            <a:pPr algn="ctr" defTabSz="457200">
              <a:defRPr/>
            </a:pPr>
            <a:r>
              <a:rPr lang="en-GB" sz="2400" b="1" kern="0" dirty="0">
                <a:solidFill>
                  <a:srgbClr val="FFFFFF"/>
                </a:solidFill>
                <a:latin typeface="Calibri"/>
              </a:rPr>
              <a:t>ARMED FORCES</a:t>
            </a:r>
          </a:p>
        </p:txBody>
      </p:sp>
      <p:sp>
        <p:nvSpPr>
          <p:cNvPr id="28" name="Rectangle: Rounded Corners 27">
            <a:extLst>
              <a:ext uri="{FF2B5EF4-FFF2-40B4-BE49-F238E27FC236}">
                <a16:creationId xmlns:a16="http://schemas.microsoft.com/office/drawing/2014/main" id="{1D7702E3-5E3C-996F-F619-F599E4A041AB}"/>
              </a:ext>
            </a:extLst>
          </p:cNvPr>
          <p:cNvSpPr/>
          <p:nvPr/>
        </p:nvSpPr>
        <p:spPr>
          <a:xfrm>
            <a:off x="6686721" y="4417434"/>
            <a:ext cx="2880000" cy="1188000"/>
          </a:xfrm>
          <a:prstGeom prst="roundRect">
            <a:avLst/>
          </a:prstGeom>
          <a:solidFill>
            <a:srgbClr val="1B95B1"/>
          </a:solidFill>
          <a:ln w="38100" cap="flat" cmpd="sng" algn="ctr">
            <a:noFill/>
            <a:prstDash val="solid"/>
          </a:ln>
          <a:effectLst/>
        </p:spPr>
        <p:txBody>
          <a:bodyPr rtlCol="0" anchor="ctr"/>
          <a:lstStyle/>
          <a:p>
            <a:pPr algn="ctr" defTabSz="457200">
              <a:defRPr/>
            </a:pPr>
            <a:r>
              <a:rPr lang="en-GB" sz="2400" b="1" kern="0" dirty="0">
                <a:solidFill>
                  <a:srgbClr val="FFFFFF"/>
                </a:solidFill>
                <a:latin typeface="Calibri"/>
              </a:rPr>
              <a:t>VOLUNTARY ORGANISATIONS</a:t>
            </a:r>
          </a:p>
        </p:txBody>
      </p:sp>
      <p:pic>
        <p:nvPicPr>
          <p:cNvPr id="29" name="Graphic 28" descr="Cheers">
            <a:extLst>
              <a:ext uri="{FF2B5EF4-FFF2-40B4-BE49-F238E27FC236}">
                <a16:creationId xmlns:a16="http://schemas.microsoft.com/office/drawing/2014/main" id="{D0C41096-76CB-FF54-DF7E-07812BF3D0A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790460" y="4526475"/>
            <a:ext cx="1008000" cy="1008000"/>
          </a:xfrm>
          <a:prstGeom prst="rect">
            <a:avLst/>
          </a:prstGeom>
        </p:spPr>
      </p:pic>
      <p:pic>
        <p:nvPicPr>
          <p:cNvPr id="30" name="Graphic 29" descr="Users">
            <a:extLst>
              <a:ext uri="{FF2B5EF4-FFF2-40B4-BE49-F238E27FC236}">
                <a16:creationId xmlns:a16="http://schemas.microsoft.com/office/drawing/2014/main" id="{46785C6B-6BD8-7947-C96F-4DC0B3CAE3D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813353" y="1884573"/>
            <a:ext cx="1008000" cy="1008000"/>
          </a:xfrm>
          <a:prstGeom prst="rect">
            <a:avLst/>
          </a:prstGeom>
        </p:spPr>
      </p:pic>
      <p:pic>
        <p:nvPicPr>
          <p:cNvPr id="31" name="Audio 30">
            <a:hlinkClick r:id="" action="ppaction://media"/>
            <a:extLst>
              <a:ext uri="{FF2B5EF4-FFF2-40B4-BE49-F238E27FC236}">
                <a16:creationId xmlns:a16="http://schemas.microsoft.com/office/drawing/2014/main" id="{14B3651F-05C9-44AF-9EC7-9A52F1AF2ECF}"/>
              </a:ext>
            </a:extLst>
          </p:cNvPr>
          <p:cNvPicPr>
            <a:picLocks noChangeAspect="1"/>
          </p:cNvPicPr>
          <p:nvPr>
            <a:audioFile r:link="rId3"/>
            <p:extLst>
              <p:ext uri="{DAA4B4D4-6D71-4841-9C94-3DE7FCFB9230}">
                <p14:media xmlns:p14="http://schemas.microsoft.com/office/powerpoint/2010/main" r:embed="rId2"/>
              </p:ext>
            </p:extLst>
          </p:nvPr>
        </p:nvPicPr>
        <p:blipFill>
          <a:blip r:embed="rId32"/>
          <a:stretch>
            <a:fillRect/>
          </a:stretch>
        </p:blipFill>
        <p:spPr>
          <a:xfrm>
            <a:off x="12242800" y="6553200"/>
            <a:ext cx="609600" cy="609600"/>
          </a:xfrm>
          <a:prstGeom prst="rect">
            <a:avLst/>
          </a:prstGeom>
        </p:spPr>
      </p:pic>
    </p:spTree>
    <p:custDataLst>
      <p:tags r:id="rId1"/>
    </p:custDataLst>
    <p:extLst>
      <p:ext uri="{BB962C8B-B14F-4D97-AF65-F5344CB8AC3E}">
        <p14:creationId xmlns:p14="http://schemas.microsoft.com/office/powerpoint/2010/main" val="250580580"/>
      </p:ext>
    </p:extLst>
  </p:cSld>
  <p:clrMapOvr>
    <a:masterClrMapping/>
  </p:clrMapOvr>
  <mc:AlternateContent xmlns:mc="http://schemas.openxmlformats.org/markup-compatibility/2006">
    <mc:Choice xmlns:p14="http://schemas.microsoft.com/office/powerpoint/2010/main" Requires="p14">
      <p:transition spd="slow" p14:dur="2000" advTm="73018"/>
    </mc:Choice>
    <mc:Fallback>
      <p:transition spd="slow" advTm="73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750"/>
                                        <p:tgtEl>
                                          <p:spTgt spid="21"/>
                                        </p:tgtEl>
                                      </p:cBhvr>
                                    </p:animEffect>
                                    <p:anim calcmode="lin" valueType="num">
                                      <p:cBhvr>
                                        <p:cTn id="17" dur="750" fill="hold"/>
                                        <p:tgtEl>
                                          <p:spTgt spid="21"/>
                                        </p:tgtEl>
                                        <p:attrNameLst>
                                          <p:attrName>ppt_x</p:attrName>
                                        </p:attrNameLst>
                                      </p:cBhvr>
                                      <p:tavLst>
                                        <p:tav tm="0">
                                          <p:val>
                                            <p:strVal val="#ppt_x"/>
                                          </p:val>
                                        </p:tav>
                                        <p:tav tm="100000">
                                          <p:val>
                                            <p:strVal val="#ppt_x"/>
                                          </p:val>
                                        </p:tav>
                                      </p:tavLst>
                                    </p:anim>
                                    <p:anim calcmode="lin" valueType="num">
                                      <p:cBhvr>
                                        <p:cTn id="18"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750"/>
                                        <p:tgtEl>
                                          <p:spTgt spid="22"/>
                                        </p:tgtEl>
                                      </p:cBhvr>
                                    </p:animEffect>
                                    <p:anim calcmode="lin" valueType="num">
                                      <p:cBhvr>
                                        <p:cTn id="24" dur="750" fill="hold"/>
                                        <p:tgtEl>
                                          <p:spTgt spid="22"/>
                                        </p:tgtEl>
                                        <p:attrNameLst>
                                          <p:attrName>ppt_x</p:attrName>
                                        </p:attrNameLst>
                                      </p:cBhvr>
                                      <p:tavLst>
                                        <p:tav tm="0">
                                          <p:val>
                                            <p:strVal val="#ppt_x"/>
                                          </p:val>
                                        </p:tav>
                                        <p:tav tm="100000">
                                          <p:val>
                                            <p:strVal val="#ppt_x"/>
                                          </p:val>
                                        </p:tav>
                                      </p:tavLst>
                                    </p:anim>
                                    <p:anim calcmode="lin" valueType="num">
                                      <p:cBhvr>
                                        <p:cTn id="25" dur="75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50"/>
                                        <p:tgtEl>
                                          <p:spTgt spid="30"/>
                                        </p:tgtEl>
                                      </p:cBhvr>
                                    </p:animEffect>
                                    <p:anim calcmode="lin" valueType="num">
                                      <p:cBhvr>
                                        <p:cTn id="29" dur="750" fill="hold"/>
                                        <p:tgtEl>
                                          <p:spTgt spid="30"/>
                                        </p:tgtEl>
                                        <p:attrNameLst>
                                          <p:attrName>ppt_x</p:attrName>
                                        </p:attrNameLst>
                                      </p:cBhvr>
                                      <p:tavLst>
                                        <p:tav tm="0">
                                          <p:val>
                                            <p:strVal val="#ppt_x"/>
                                          </p:val>
                                        </p:tav>
                                        <p:tav tm="100000">
                                          <p:val>
                                            <p:strVal val="#ppt_x"/>
                                          </p:val>
                                        </p:tav>
                                      </p:tavLst>
                                    </p:anim>
                                    <p:anim calcmode="lin" valueType="num">
                                      <p:cBhvr>
                                        <p:cTn id="30"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anim calcmode="lin" valueType="num">
                                      <p:cBhvr>
                                        <p:cTn id="36" dur="750" fill="hold"/>
                                        <p:tgtEl>
                                          <p:spTgt spid="9"/>
                                        </p:tgtEl>
                                        <p:attrNameLst>
                                          <p:attrName>ppt_x</p:attrName>
                                        </p:attrNameLst>
                                      </p:cBhvr>
                                      <p:tavLst>
                                        <p:tav tm="0">
                                          <p:val>
                                            <p:strVal val="#ppt_x"/>
                                          </p:val>
                                        </p:tav>
                                        <p:tav tm="100000">
                                          <p:val>
                                            <p:strVal val="#ppt_x"/>
                                          </p:val>
                                        </p:tav>
                                      </p:tavLst>
                                    </p:anim>
                                    <p:anim calcmode="lin" valueType="num">
                                      <p:cBhvr>
                                        <p:cTn id="37" dur="75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750"/>
                                        <p:tgtEl>
                                          <p:spTgt spid="27"/>
                                        </p:tgtEl>
                                      </p:cBhvr>
                                    </p:animEffect>
                                    <p:anim calcmode="lin" valueType="num">
                                      <p:cBhvr>
                                        <p:cTn id="41" dur="750" fill="hold"/>
                                        <p:tgtEl>
                                          <p:spTgt spid="27"/>
                                        </p:tgtEl>
                                        <p:attrNameLst>
                                          <p:attrName>ppt_x</p:attrName>
                                        </p:attrNameLst>
                                      </p:cBhvr>
                                      <p:tavLst>
                                        <p:tav tm="0">
                                          <p:val>
                                            <p:strVal val="#ppt_x"/>
                                          </p:val>
                                        </p:tav>
                                        <p:tav tm="100000">
                                          <p:val>
                                            <p:strVal val="#ppt_x"/>
                                          </p:val>
                                        </p:tav>
                                      </p:tavLst>
                                    </p:anim>
                                    <p:anim calcmode="lin" valueType="num">
                                      <p:cBhvr>
                                        <p:cTn id="42"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750"/>
                                        <p:tgtEl>
                                          <p:spTgt spid="25"/>
                                        </p:tgtEl>
                                      </p:cBhvr>
                                    </p:animEffect>
                                    <p:anim calcmode="lin" valueType="num">
                                      <p:cBhvr>
                                        <p:cTn id="48" dur="750" fill="hold"/>
                                        <p:tgtEl>
                                          <p:spTgt spid="25"/>
                                        </p:tgtEl>
                                        <p:attrNameLst>
                                          <p:attrName>ppt_x</p:attrName>
                                        </p:attrNameLst>
                                      </p:cBhvr>
                                      <p:tavLst>
                                        <p:tav tm="0">
                                          <p:val>
                                            <p:strVal val="#ppt_x"/>
                                          </p:val>
                                        </p:tav>
                                        <p:tav tm="100000">
                                          <p:val>
                                            <p:strVal val="#ppt_x"/>
                                          </p:val>
                                        </p:tav>
                                      </p:tavLst>
                                    </p:anim>
                                    <p:anim calcmode="lin" valueType="num">
                                      <p:cBhvr>
                                        <p:cTn id="49" dur="75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750"/>
                                        <p:tgtEl>
                                          <p:spTgt spid="20"/>
                                        </p:tgtEl>
                                      </p:cBhvr>
                                    </p:animEffect>
                                    <p:anim calcmode="lin" valueType="num">
                                      <p:cBhvr>
                                        <p:cTn id="53" dur="750" fill="hold"/>
                                        <p:tgtEl>
                                          <p:spTgt spid="20"/>
                                        </p:tgtEl>
                                        <p:attrNameLst>
                                          <p:attrName>ppt_x</p:attrName>
                                        </p:attrNameLst>
                                      </p:cBhvr>
                                      <p:tavLst>
                                        <p:tav tm="0">
                                          <p:val>
                                            <p:strVal val="#ppt_x"/>
                                          </p:val>
                                        </p:tav>
                                        <p:tav tm="100000">
                                          <p:val>
                                            <p:strVal val="#ppt_x"/>
                                          </p:val>
                                        </p:tav>
                                      </p:tavLst>
                                    </p:anim>
                                    <p:anim calcmode="lin" valueType="num">
                                      <p:cBhvr>
                                        <p:cTn id="54"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750"/>
                                        <p:tgtEl>
                                          <p:spTgt spid="12"/>
                                        </p:tgtEl>
                                      </p:cBhvr>
                                    </p:animEffect>
                                    <p:anim calcmode="lin" valueType="num">
                                      <p:cBhvr>
                                        <p:cTn id="60" dur="750" fill="hold"/>
                                        <p:tgtEl>
                                          <p:spTgt spid="12"/>
                                        </p:tgtEl>
                                        <p:attrNameLst>
                                          <p:attrName>ppt_x</p:attrName>
                                        </p:attrNameLst>
                                      </p:cBhvr>
                                      <p:tavLst>
                                        <p:tav tm="0">
                                          <p:val>
                                            <p:strVal val="#ppt_x"/>
                                          </p:val>
                                        </p:tav>
                                        <p:tav tm="100000">
                                          <p:val>
                                            <p:strVal val="#ppt_x"/>
                                          </p:val>
                                        </p:tav>
                                      </p:tavLst>
                                    </p:anim>
                                    <p:anim calcmode="lin" valueType="num">
                                      <p:cBhvr>
                                        <p:cTn id="61" dur="75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750"/>
                                        <p:tgtEl>
                                          <p:spTgt spid="23"/>
                                        </p:tgtEl>
                                      </p:cBhvr>
                                    </p:animEffect>
                                    <p:anim calcmode="lin" valueType="num">
                                      <p:cBhvr>
                                        <p:cTn id="65" dur="750" fill="hold"/>
                                        <p:tgtEl>
                                          <p:spTgt spid="23"/>
                                        </p:tgtEl>
                                        <p:attrNameLst>
                                          <p:attrName>ppt_x</p:attrName>
                                        </p:attrNameLst>
                                      </p:cBhvr>
                                      <p:tavLst>
                                        <p:tav tm="0">
                                          <p:val>
                                            <p:strVal val="#ppt_x"/>
                                          </p:val>
                                        </p:tav>
                                        <p:tav tm="100000">
                                          <p:val>
                                            <p:strVal val="#ppt_x"/>
                                          </p:val>
                                        </p:tav>
                                      </p:tavLst>
                                    </p:anim>
                                    <p:anim calcmode="lin" valueType="num">
                                      <p:cBhvr>
                                        <p:cTn id="66"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750"/>
                                        <p:tgtEl>
                                          <p:spTgt spid="28"/>
                                        </p:tgtEl>
                                      </p:cBhvr>
                                    </p:animEffect>
                                    <p:anim calcmode="lin" valueType="num">
                                      <p:cBhvr>
                                        <p:cTn id="72" dur="750" fill="hold"/>
                                        <p:tgtEl>
                                          <p:spTgt spid="28"/>
                                        </p:tgtEl>
                                        <p:attrNameLst>
                                          <p:attrName>ppt_x</p:attrName>
                                        </p:attrNameLst>
                                      </p:cBhvr>
                                      <p:tavLst>
                                        <p:tav tm="0">
                                          <p:val>
                                            <p:strVal val="#ppt_x"/>
                                          </p:val>
                                        </p:tav>
                                        <p:tav tm="100000">
                                          <p:val>
                                            <p:strVal val="#ppt_x"/>
                                          </p:val>
                                        </p:tav>
                                      </p:tavLst>
                                    </p:anim>
                                    <p:anim calcmode="lin" valueType="num">
                                      <p:cBhvr>
                                        <p:cTn id="73" dur="750" fill="hold"/>
                                        <p:tgtEl>
                                          <p:spTgt spid="2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750"/>
                                        <p:tgtEl>
                                          <p:spTgt spid="29"/>
                                        </p:tgtEl>
                                      </p:cBhvr>
                                    </p:animEffect>
                                    <p:anim calcmode="lin" valueType="num">
                                      <p:cBhvr>
                                        <p:cTn id="77" dur="750" fill="hold"/>
                                        <p:tgtEl>
                                          <p:spTgt spid="29"/>
                                        </p:tgtEl>
                                        <p:attrNameLst>
                                          <p:attrName>ppt_x</p:attrName>
                                        </p:attrNameLst>
                                      </p:cBhvr>
                                      <p:tavLst>
                                        <p:tav tm="0">
                                          <p:val>
                                            <p:strVal val="#ppt_x"/>
                                          </p:val>
                                        </p:tav>
                                        <p:tav tm="100000">
                                          <p:val>
                                            <p:strVal val="#ppt_x"/>
                                          </p:val>
                                        </p:tav>
                                      </p:tavLst>
                                    </p:anim>
                                    <p:anim calcmode="lin" valueType="num">
                                      <p:cBhvr>
                                        <p:cTn id="78"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750"/>
                                        <p:tgtEl>
                                          <p:spTgt spid="5"/>
                                        </p:tgtEl>
                                      </p:cBhvr>
                                    </p:animEffect>
                                    <p:anim calcmode="lin" valueType="num">
                                      <p:cBhvr>
                                        <p:cTn id="84" dur="750" fill="hold"/>
                                        <p:tgtEl>
                                          <p:spTgt spid="5"/>
                                        </p:tgtEl>
                                        <p:attrNameLst>
                                          <p:attrName>ppt_x</p:attrName>
                                        </p:attrNameLst>
                                      </p:cBhvr>
                                      <p:tavLst>
                                        <p:tav tm="0">
                                          <p:val>
                                            <p:strVal val="#ppt_x"/>
                                          </p:val>
                                        </p:tav>
                                        <p:tav tm="100000">
                                          <p:val>
                                            <p:strVal val="#ppt_x"/>
                                          </p:val>
                                        </p:tav>
                                      </p:tavLst>
                                    </p:anim>
                                    <p:anim calcmode="lin" valueType="num">
                                      <p:cBhvr>
                                        <p:cTn id="85"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31"/>
                </p:tgtEl>
              </p:cMediaNode>
            </p:audio>
          </p:childTnLst>
        </p:cTn>
      </p:par>
    </p:tnLst>
    <p:bldLst>
      <p:bldP spid="5" grpId="0" animBg="1"/>
      <p:bldP spid="21" grpId="0" animBg="1"/>
      <p:bldP spid="22" grpId="0" animBg="1"/>
      <p:bldP spid="23" grpId="0" animBg="1"/>
      <p:bldP spid="25"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6C6E3DC3-EE24-474A-8AB1-A0D9D13A35BE}"/>
              </a:ext>
            </a:extLst>
          </p:cNvPr>
          <p:cNvSpPr/>
          <p:nvPr/>
        </p:nvSpPr>
        <p:spPr>
          <a:xfrm>
            <a:off x="-127000" y="4495800"/>
            <a:ext cx="3072000" cy="3072000"/>
          </a:xfrm>
          <a:prstGeom prst="ellipse">
            <a:avLst/>
          </a:prstGeom>
          <a:solidFill>
            <a:srgbClr val="1B95B1"/>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87695"/>
            <a:r>
              <a:rPr lang="en-GB" sz="2987" b="1" dirty="0">
                <a:solidFill>
                  <a:srgbClr val="FFFFFF"/>
                </a:solidFill>
                <a:latin typeface="Calibri"/>
              </a:rPr>
              <a:t>How can you prepare before the fair?</a:t>
            </a:r>
          </a:p>
        </p:txBody>
      </p:sp>
      <p:pic>
        <p:nvPicPr>
          <p:cNvPr id="3" name="Audio 2">
            <a:hlinkClick r:id="" action="ppaction://media"/>
            <a:extLst>
              <a:ext uri="{FF2B5EF4-FFF2-40B4-BE49-F238E27FC236}">
                <a16:creationId xmlns:a16="http://schemas.microsoft.com/office/drawing/2014/main" id="{8C9E0BEE-8EDB-4B35-8455-552C6FD355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2826148305"/>
      </p:ext>
    </p:extLst>
  </p:cSld>
  <p:clrMapOvr>
    <a:masterClrMapping/>
  </p:clrMapOvr>
  <mc:AlternateContent xmlns:mc="http://schemas.openxmlformats.org/markup-compatibility/2006">
    <mc:Choice xmlns:p14="http://schemas.microsoft.com/office/powerpoint/2010/main" Requires="p14">
      <p:transition spd="slow" p14:dur="2000" advTm="5307"/>
    </mc:Choice>
    <mc:Fallback>
      <p:transition spd="slow" advTm="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5">
                <a:alphaModFix amt="7999"/>
                <a:extLst>
                  <a:ext uri="{96DAC541-7B7A-43D3-8B79-37D633B846F1}">
                    <asvg:svgBlip xmlns:asvg="http://schemas.microsoft.com/office/drawing/2016/SVG/main" r:embed="rId6"/>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7">
                <a:alphaModFix amt="47000"/>
                <a:extLst>
                  <a:ext uri="{96DAC541-7B7A-43D3-8B79-37D633B846F1}">
                    <asvg:svgBlip xmlns:asvg="http://schemas.microsoft.com/office/drawing/2016/SVG/main" r:embed="rId8"/>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1">
                <a:alphaModFix amt="51000"/>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75390"/>
              <a:endParaRPr lang="en-GB" sz="1920">
                <a:solidFill>
                  <a:prstClr val="black"/>
                </a:solidFill>
                <a:latin typeface="Calibri"/>
              </a:endParaRPr>
            </a:p>
          </p:txBody>
        </p:sp>
      </p:grpSp>
      <p:grpSp>
        <p:nvGrpSpPr>
          <p:cNvPr id="3" name="Group 2">
            <a:extLst>
              <a:ext uri="{FF2B5EF4-FFF2-40B4-BE49-F238E27FC236}">
                <a16:creationId xmlns:a16="http://schemas.microsoft.com/office/drawing/2014/main" id="{AD268747-E775-0014-749E-501725B3E98D}"/>
              </a:ext>
            </a:extLst>
          </p:cNvPr>
          <p:cNvGrpSpPr/>
          <p:nvPr/>
        </p:nvGrpSpPr>
        <p:grpSpPr>
          <a:xfrm>
            <a:off x="2134188" y="4295191"/>
            <a:ext cx="8736427" cy="2702539"/>
            <a:chOff x="245598" y="3985685"/>
            <a:chExt cx="8736427" cy="2702539"/>
          </a:xfrm>
        </p:grpSpPr>
        <p:sp>
          <p:nvSpPr>
            <p:cNvPr id="4" name="Isosceles Triangle 3">
              <a:extLst>
                <a:ext uri="{FF2B5EF4-FFF2-40B4-BE49-F238E27FC236}">
                  <a16:creationId xmlns:a16="http://schemas.microsoft.com/office/drawing/2014/main" id="{AE52C746-E763-2DAD-A8A5-A9644F8EA678}"/>
                </a:ext>
              </a:extLst>
            </p:cNvPr>
            <p:cNvSpPr/>
            <p:nvPr/>
          </p:nvSpPr>
          <p:spPr>
            <a:xfrm>
              <a:off x="7563201" y="3985685"/>
              <a:ext cx="1418823" cy="1071727"/>
            </a:xfrm>
            <a:prstGeom prst="triangle">
              <a:avLst/>
            </a:prstGeom>
            <a:solidFill>
              <a:srgbClr val="91C9D6"/>
            </a:solidFill>
            <a:ln w="38100" cap="flat" cmpd="sng" algn="ctr">
              <a:solidFill>
                <a:srgbClr val="91C9D6"/>
              </a:solidFill>
              <a:prstDash val="solid"/>
            </a:ln>
            <a:effectLst/>
          </p:spPr>
          <p:txBody>
            <a:bodyPr rtlCol="0" anchor="ctr"/>
            <a:lstStyle/>
            <a:p>
              <a:pPr algn="ctr" defTabSz="457200">
                <a:defRPr/>
              </a:pPr>
              <a:endParaRPr lang="en-GB" sz="2800" kern="0">
                <a:latin typeface="Calibri"/>
              </a:endParaRPr>
            </a:p>
          </p:txBody>
        </p:sp>
        <p:sp>
          <p:nvSpPr>
            <p:cNvPr id="5" name="Rectangle 4">
              <a:extLst>
                <a:ext uri="{FF2B5EF4-FFF2-40B4-BE49-F238E27FC236}">
                  <a16:creationId xmlns:a16="http://schemas.microsoft.com/office/drawing/2014/main" id="{2912CF36-98A0-6447-46A8-2AB008DDA2B7}"/>
                </a:ext>
              </a:extLst>
            </p:cNvPr>
            <p:cNvSpPr/>
            <p:nvPr/>
          </p:nvSpPr>
          <p:spPr>
            <a:xfrm>
              <a:off x="245598" y="5046040"/>
              <a:ext cx="8736427" cy="1642184"/>
            </a:xfrm>
            <a:prstGeom prst="rect">
              <a:avLst/>
            </a:prstGeom>
            <a:solidFill>
              <a:srgbClr val="91C9D6"/>
            </a:solidFill>
            <a:ln w="38100" cap="flat" cmpd="sng" algn="ctr">
              <a:solidFill>
                <a:srgbClr val="91C9D6"/>
              </a:solidFill>
              <a:prstDash val="solid"/>
            </a:ln>
            <a:effectLst/>
          </p:spPr>
          <p:txBody>
            <a:bodyPr rtlCol="0" anchor="ctr"/>
            <a:lstStyle/>
            <a:p>
              <a:pPr algn="ctr" defTabSz="457200">
                <a:defRPr/>
              </a:pPr>
              <a:r>
                <a:rPr lang="en-GB" sz="2800" b="1" kern="0" dirty="0">
                  <a:latin typeface="Calibri"/>
                </a:rPr>
                <a:t>Prepare key questions you would like to ask</a:t>
              </a:r>
            </a:p>
          </p:txBody>
        </p:sp>
      </p:grpSp>
      <p:pic>
        <p:nvPicPr>
          <p:cNvPr id="8" name="Graphic 10" descr="Questions">
            <a:extLst>
              <a:ext uri="{FF2B5EF4-FFF2-40B4-BE49-F238E27FC236}">
                <a16:creationId xmlns:a16="http://schemas.microsoft.com/office/drawing/2014/main" id="{0D5CC87E-56B3-C719-F88D-76E1933BF4C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30955" y="2200366"/>
            <a:ext cx="1800000" cy="1800000"/>
          </a:xfrm>
          <a:prstGeom prst="rect">
            <a:avLst/>
          </a:prstGeom>
        </p:spPr>
      </p:pic>
      <p:grpSp>
        <p:nvGrpSpPr>
          <p:cNvPr id="9" name="Group 8">
            <a:extLst>
              <a:ext uri="{FF2B5EF4-FFF2-40B4-BE49-F238E27FC236}">
                <a16:creationId xmlns:a16="http://schemas.microsoft.com/office/drawing/2014/main" id="{8F47FABC-3A6C-853B-6F9C-42830C8A76C5}"/>
              </a:ext>
            </a:extLst>
          </p:cNvPr>
          <p:cNvGrpSpPr>
            <a:grpSpLocks noChangeAspect="1"/>
          </p:cNvGrpSpPr>
          <p:nvPr/>
        </p:nvGrpSpPr>
        <p:grpSpPr>
          <a:xfrm>
            <a:off x="6779677" y="2200366"/>
            <a:ext cx="2238702" cy="1800000"/>
            <a:chOff x="5009526" y="2022697"/>
            <a:chExt cx="2014832" cy="1620000"/>
          </a:xfrm>
          <a:solidFill>
            <a:srgbClr val="C22A62"/>
          </a:solidFill>
        </p:grpSpPr>
        <p:pic>
          <p:nvPicPr>
            <p:cNvPr id="12" name="Graphic 5" descr="Paper">
              <a:extLst>
                <a:ext uri="{FF2B5EF4-FFF2-40B4-BE49-F238E27FC236}">
                  <a16:creationId xmlns:a16="http://schemas.microsoft.com/office/drawing/2014/main" id="{5E073715-A6E9-304A-667D-7E395D8137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09526" y="2022697"/>
              <a:ext cx="1620000" cy="1620000"/>
            </a:xfrm>
            <a:prstGeom prst="rect">
              <a:avLst/>
            </a:prstGeom>
          </p:spPr>
        </p:pic>
        <p:pic>
          <p:nvPicPr>
            <p:cNvPr id="20" name="Graphic 3" descr="Pencil">
              <a:extLst>
                <a:ext uri="{FF2B5EF4-FFF2-40B4-BE49-F238E27FC236}">
                  <a16:creationId xmlns:a16="http://schemas.microsoft.com/office/drawing/2014/main" id="{7EEF0103-CBA2-63F3-0769-C036E30CEC4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764358" y="2196742"/>
              <a:ext cx="1260000" cy="1260000"/>
            </a:xfrm>
            <a:prstGeom prst="rect">
              <a:avLst/>
            </a:prstGeom>
          </p:spPr>
        </p:pic>
      </p:grpSp>
      <p:pic>
        <p:nvPicPr>
          <p:cNvPr id="21" name="Graphic 78" descr="Female Profile">
            <a:extLst>
              <a:ext uri="{FF2B5EF4-FFF2-40B4-BE49-F238E27FC236}">
                <a16:creationId xmlns:a16="http://schemas.microsoft.com/office/drawing/2014/main" id="{215A2584-0BEC-B629-1241-1A560B0A64F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299660" y="2200366"/>
            <a:ext cx="1800000" cy="1800000"/>
          </a:xfrm>
          <a:prstGeom prst="rect">
            <a:avLst/>
          </a:prstGeom>
        </p:spPr>
      </p:pic>
      <p:pic>
        <p:nvPicPr>
          <p:cNvPr id="22" name="Graphic 60" descr="Magnifying glass">
            <a:extLst>
              <a:ext uri="{FF2B5EF4-FFF2-40B4-BE49-F238E27FC236}">
                <a16:creationId xmlns:a16="http://schemas.microsoft.com/office/drawing/2014/main" id="{5BE450C2-5FF9-B9E5-39F6-8152E560D95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876995" y="2200366"/>
            <a:ext cx="1800000" cy="1800000"/>
          </a:xfrm>
          <a:prstGeom prst="rect">
            <a:avLst/>
          </a:prstGeom>
        </p:spPr>
      </p:pic>
      <p:sp>
        <p:nvSpPr>
          <p:cNvPr id="23" name="Title 1">
            <a:extLst>
              <a:ext uri="{FF2B5EF4-FFF2-40B4-BE49-F238E27FC236}">
                <a16:creationId xmlns:a16="http://schemas.microsoft.com/office/drawing/2014/main" id="{3186AF31-9D65-9A48-15C0-E9A642D6F9AA}"/>
              </a:ext>
            </a:extLst>
          </p:cNvPr>
          <p:cNvSpPr txBox="1">
            <a:spLocks/>
          </p:cNvSpPr>
          <p:nvPr/>
        </p:nvSpPr>
        <p:spPr>
          <a:xfrm>
            <a:off x="2255724" y="876913"/>
            <a:ext cx="8471898" cy="824965"/>
          </a:xfrm>
          <a:prstGeom prst="rect">
            <a:avLst/>
          </a:prstGeom>
        </p:spPr>
        <p:txBody>
          <a:bodyPr vert="horz" lIns="0" tIns="0" rIns="0" bIns="0" rtlCol="0" anchor="ctr">
            <a:normAutofit/>
          </a:bodyPr>
          <a:lstStyle>
            <a:lvl1pPr algn="l" defTabSz="457200" rtl="0" eaLnBrk="1" latinLnBrk="0" hangingPunct="1">
              <a:spcBef>
                <a:spcPct val="0"/>
              </a:spcBef>
              <a:buNone/>
              <a:defRPr sz="3800" b="1" kern="1200">
                <a:solidFill>
                  <a:srgbClr val="231F20"/>
                </a:solidFill>
                <a:latin typeface="+mj-lt"/>
                <a:ea typeface="+mj-ea"/>
                <a:cs typeface="+mj-cs"/>
              </a:defRPr>
            </a:lvl1pPr>
          </a:lstStyle>
          <a:p>
            <a:pPr>
              <a:defRPr/>
            </a:pPr>
            <a:r>
              <a:rPr lang="en-GB" sz="4400" dirty="0">
                <a:solidFill>
                  <a:srgbClr val="C22A62"/>
                </a:solidFill>
                <a:latin typeface="Poppins Bold" panose="020B0604020202020204" charset="0"/>
                <a:cs typeface="Poppins Bold" panose="020B0604020202020204" charset="0"/>
              </a:rPr>
              <a:t>BEFORE THE CAREERS FAIR</a:t>
            </a:r>
          </a:p>
        </p:txBody>
      </p:sp>
      <p:pic>
        <p:nvPicPr>
          <p:cNvPr id="27" name="Audio 26">
            <a:hlinkClick r:id="" action="ppaction://media"/>
            <a:extLst>
              <a:ext uri="{FF2B5EF4-FFF2-40B4-BE49-F238E27FC236}">
                <a16:creationId xmlns:a16="http://schemas.microsoft.com/office/drawing/2014/main" id="{9F4AE4E5-ABDA-4363-989A-05425966DF91}"/>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3745123173"/>
      </p:ext>
    </p:extLst>
  </p:cSld>
  <p:clrMapOvr>
    <a:masterClrMapping/>
  </p:clrMapOvr>
  <mc:AlternateContent xmlns:mc="http://schemas.openxmlformats.org/markup-compatibility/2006">
    <mc:Choice xmlns:p14="http://schemas.microsoft.com/office/powerpoint/2010/main" Requires="p14">
      <p:transition spd="slow" p14:dur="2000" advTm="24155"/>
    </mc:Choice>
    <mc:Fallback>
      <p:transition spd="slow" advTm="24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par>
                                <p:cTn id="7" presetID="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1000" fill="hold"/>
                                        <p:tgtEl>
                                          <p:spTgt spid="3"/>
                                        </p:tgtEl>
                                        <p:attrNameLst>
                                          <p:attrName>ppt_x</p:attrName>
                                        </p:attrNameLst>
                                      </p:cBhvr>
                                      <p:tavLst>
                                        <p:tav tm="0">
                                          <p:val>
                                            <p:strVal val="#ppt_x"/>
                                          </p:val>
                                        </p:tav>
                                        <p:tav tm="100000">
                                          <p:val>
                                            <p:strVal val="#ppt_x"/>
                                          </p:val>
                                        </p:tav>
                                      </p:tavLst>
                                    </p:anim>
                                    <p:anim calcmode="lin" valueType="num">
                                      <p:cBhvr additive="base">
                                        <p:cTn id="1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1C9D6">
                <a:alpha val="100000"/>
              </a:srgbClr>
            </a:gs>
            <a:gs pos="50000">
              <a:srgbClr val="AEDFEB">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7A8335-5FB5-D91B-DEF1-9F7C8442072B}"/>
              </a:ext>
            </a:extLst>
          </p:cNvPr>
          <p:cNvGrpSpPr>
            <a:grpSpLocks noGrp="1" noUngrp="1" noRot="1" noMove="1" noResize="1"/>
          </p:cNvGrpSpPr>
          <p:nvPr/>
        </p:nvGrpSpPr>
        <p:grpSpPr>
          <a:xfrm>
            <a:off x="-2063550" y="-2854235"/>
            <a:ext cx="15672277" cy="10169436"/>
            <a:chOff x="-1934578" y="-2675845"/>
            <a:chExt cx="14692760" cy="9533846"/>
          </a:xfrm>
        </p:grpSpPr>
        <p:sp>
          <p:nvSpPr>
            <p:cNvPr id="26" name="Freeform 2">
              <a:extLst>
                <a:ext uri="{FF2B5EF4-FFF2-40B4-BE49-F238E27FC236}">
                  <a16:creationId xmlns:a16="http://schemas.microsoft.com/office/drawing/2014/main" id="{C482F200-6891-87B7-3FCC-A3A78C5C4BF2}"/>
                </a:ext>
              </a:extLst>
            </p:cNvPr>
            <p:cNvSpPr>
              <a:spLocks noGrp="1" noRot="1" noMove="1" noResize="1" noEditPoints="1" noAdjustHandles="1" noChangeArrowheads="1" noChangeShapeType="1"/>
            </p:cNvSpPr>
            <p:nvPr/>
          </p:nvSpPr>
          <p:spPr>
            <a:xfrm>
              <a:off x="0" y="9"/>
              <a:ext cx="12192000" cy="6857992"/>
            </a:xfrm>
            <a:custGeom>
              <a:avLst/>
              <a:gdLst/>
              <a:ahLst/>
              <a:cxnLst/>
              <a:rect l="l" t="t" r="r" b="b"/>
              <a:pathLst>
                <a:path w="9959494" h="7666437">
                  <a:moveTo>
                    <a:pt x="0" y="0"/>
                  </a:moveTo>
                  <a:lnTo>
                    <a:pt x="9959494" y="0"/>
                  </a:lnTo>
                  <a:lnTo>
                    <a:pt x="9959494" y="7666437"/>
                  </a:lnTo>
                  <a:lnTo>
                    <a:pt x="0" y="7666437"/>
                  </a:lnTo>
                  <a:lnTo>
                    <a:pt x="0" y="0"/>
                  </a:lnTo>
                  <a:close/>
                </a:path>
              </a:pathLst>
            </a:custGeom>
            <a:blipFill>
              <a:blip r:embed="rId6">
                <a:alphaModFix amt="7999"/>
                <a:extLst>
                  <a:ext uri="{96DAC541-7B7A-43D3-8B79-37D633B846F1}">
                    <asvg:svgBlip xmlns:asvg="http://schemas.microsoft.com/office/drawing/2016/SVG/main" r:embed="rId7"/>
                  </a:ext>
                </a:extLst>
              </a:blip>
              <a:stretch>
                <a:fillRect l="-50138" t="-66019" r="-39967" b="-57485"/>
              </a:stretch>
            </a:blipFill>
          </p:spPr>
          <p:txBody>
            <a:bodyPr/>
            <a:lstStyle/>
            <a:p>
              <a:pPr defTabSz="914429">
                <a:defRPr/>
              </a:pPr>
              <a:endParaRPr lang="en-GB" sz="1801" dirty="0">
                <a:solidFill>
                  <a:prstClr val="black"/>
                </a:solidFill>
                <a:latin typeface="Calibri"/>
              </a:endParaRPr>
            </a:p>
          </p:txBody>
        </p:sp>
        <p:sp>
          <p:nvSpPr>
            <p:cNvPr id="2" name="Freeform 6">
              <a:extLst>
                <a:ext uri="{FF2B5EF4-FFF2-40B4-BE49-F238E27FC236}">
                  <a16:creationId xmlns:a16="http://schemas.microsoft.com/office/drawing/2014/main" id="{853F0145-0D34-830E-5316-5C3C0B8CFEC7}"/>
                </a:ext>
              </a:extLst>
            </p:cNvPr>
            <p:cNvSpPr>
              <a:spLocks noGrp="1" noRot="1" noMove="1" noResize="1" noEditPoints="1" noAdjustHandles="1" noChangeArrowheads="1" noChangeShapeType="1"/>
            </p:cNvSpPr>
            <p:nvPr/>
          </p:nvSpPr>
          <p:spPr>
            <a:xfrm rot="5400000">
              <a:off x="10341507" y="25978"/>
              <a:ext cx="2389660" cy="1311326"/>
            </a:xfrm>
            <a:custGeom>
              <a:avLst/>
              <a:gdLst/>
              <a:ahLst/>
              <a:cxnLst/>
              <a:rect l="l" t="t" r="r" b="b"/>
              <a:pathLst>
                <a:path w="2389660" h="1311326">
                  <a:moveTo>
                    <a:pt x="0" y="0"/>
                  </a:moveTo>
                  <a:lnTo>
                    <a:pt x="2389660" y="0"/>
                  </a:lnTo>
                  <a:lnTo>
                    <a:pt x="2389660" y="1311326"/>
                  </a:lnTo>
                  <a:lnTo>
                    <a:pt x="0" y="1311326"/>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3" name="Freeform 7">
              <a:extLst>
                <a:ext uri="{FF2B5EF4-FFF2-40B4-BE49-F238E27FC236}">
                  <a16:creationId xmlns:a16="http://schemas.microsoft.com/office/drawing/2014/main" id="{569A2CAC-4FB5-C2AC-D045-17677A39EEFA}"/>
                </a:ext>
              </a:extLst>
            </p:cNvPr>
            <p:cNvSpPr>
              <a:spLocks noGrp="1" noRot="1" noMove="1" noResize="1" noEditPoints="1" noAdjustHandles="1" noChangeArrowheads="1" noChangeShapeType="1"/>
            </p:cNvSpPr>
            <p:nvPr/>
          </p:nvSpPr>
          <p:spPr>
            <a:xfrm rot="17097885">
              <a:off x="10321386" y="-1619202"/>
              <a:ext cx="2243096" cy="2630497"/>
            </a:xfrm>
            <a:custGeom>
              <a:avLst/>
              <a:gdLst/>
              <a:ahLst/>
              <a:cxnLst/>
              <a:rect l="l" t="t" r="r" b="b"/>
              <a:pathLst>
                <a:path w="2392636" h="2805863">
                  <a:moveTo>
                    <a:pt x="0" y="0"/>
                  </a:moveTo>
                  <a:lnTo>
                    <a:pt x="2392635" y="0"/>
                  </a:lnTo>
                  <a:lnTo>
                    <a:pt x="2392635" y="2805863"/>
                  </a:lnTo>
                  <a:lnTo>
                    <a:pt x="0" y="28058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29">
                <a:defRPr/>
              </a:pPr>
              <a:endParaRPr lang="en-GB" sz="1801">
                <a:solidFill>
                  <a:prstClr val="black"/>
                </a:solidFill>
                <a:latin typeface="Calibri"/>
              </a:endParaRPr>
            </a:p>
          </p:txBody>
        </p:sp>
        <p:sp>
          <p:nvSpPr>
            <p:cNvPr id="6" name="Freeform 4">
              <a:extLst>
                <a:ext uri="{FF2B5EF4-FFF2-40B4-BE49-F238E27FC236}">
                  <a16:creationId xmlns:a16="http://schemas.microsoft.com/office/drawing/2014/main" id="{B37A86CA-15C9-6333-AB8E-AC08F6EBF7F5}"/>
                </a:ext>
              </a:extLst>
            </p:cNvPr>
            <p:cNvSpPr>
              <a:spLocks noGrp="1" noRot="1" noMove="1" noResize="1" noEditPoints="1" noAdjustHandles="1" noChangeArrowheads="1" noChangeShapeType="1"/>
            </p:cNvSpPr>
            <p:nvPr/>
          </p:nvSpPr>
          <p:spPr>
            <a:xfrm>
              <a:off x="-1934578"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7" name="Freeform 5">
              <a:extLst>
                <a:ext uri="{FF2B5EF4-FFF2-40B4-BE49-F238E27FC236}">
                  <a16:creationId xmlns:a16="http://schemas.microsoft.com/office/drawing/2014/main" id="{8600F723-080A-E054-53FA-8B6627216CE5}"/>
                </a:ext>
              </a:extLst>
            </p:cNvPr>
            <p:cNvSpPr>
              <a:spLocks noGrp="1" noRot="1" noMove="1" noResize="1" noEditPoints="1" noAdjustHandles="1" noChangeArrowheads="1" noChangeShapeType="1"/>
            </p:cNvSpPr>
            <p:nvPr/>
          </p:nvSpPr>
          <p:spPr>
            <a:xfrm>
              <a:off x="636429" y="-584243"/>
              <a:ext cx="2389660" cy="1311326"/>
            </a:xfrm>
            <a:custGeom>
              <a:avLst/>
              <a:gdLst/>
              <a:ahLst/>
              <a:cxnLst/>
              <a:rect l="l" t="t" r="r" b="b"/>
              <a:pathLst>
                <a:path w="3186214" h="1748435">
                  <a:moveTo>
                    <a:pt x="0" y="0"/>
                  </a:moveTo>
                  <a:lnTo>
                    <a:pt x="3186214" y="0"/>
                  </a:lnTo>
                  <a:lnTo>
                    <a:pt x="3186214" y="1748435"/>
                  </a:lnTo>
                  <a:lnTo>
                    <a:pt x="0" y="1748435"/>
                  </a:lnTo>
                  <a:lnTo>
                    <a:pt x="0" y="0"/>
                  </a:lnTo>
                  <a:close/>
                </a:path>
              </a:pathLst>
            </a:custGeom>
            <a:blipFill>
              <a:blip r:embed="rId8">
                <a:alphaModFix amt="47000"/>
                <a:extLst>
                  <a:ext uri="{96DAC541-7B7A-43D3-8B79-37D633B846F1}">
                    <asvg:svgBlip xmlns:asvg="http://schemas.microsoft.com/office/drawing/2016/SVG/main" r:embed="rId9"/>
                  </a:ext>
                </a:extLst>
              </a:blip>
              <a:stretch>
                <a:fillRect/>
              </a:stretch>
            </a:blipFill>
          </p:spPr>
          <p:txBody>
            <a:bodyPr/>
            <a:lstStyle/>
            <a:p>
              <a:pPr defTabSz="975390"/>
              <a:endParaRPr lang="en-GB" sz="1920">
                <a:solidFill>
                  <a:prstClr val="black"/>
                </a:solidFill>
                <a:latin typeface="Calibri"/>
              </a:endParaRPr>
            </a:p>
          </p:txBody>
        </p:sp>
        <p:sp>
          <p:nvSpPr>
            <p:cNvPr id="10" name="Freeform 11">
              <a:extLst>
                <a:ext uri="{FF2B5EF4-FFF2-40B4-BE49-F238E27FC236}">
                  <a16:creationId xmlns:a16="http://schemas.microsoft.com/office/drawing/2014/main" id="{B9BE74A7-B1A7-AFBB-7F9F-95A76D6E86B0}"/>
                </a:ext>
              </a:extLst>
            </p:cNvPr>
            <p:cNvSpPr>
              <a:spLocks noGrp="1" noRot="1" noMove="1" noResize="1" noEditPoints="1" noAdjustHandles="1" noChangeArrowheads="1" noChangeShapeType="1"/>
            </p:cNvSpPr>
            <p:nvPr/>
          </p:nvSpPr>
          <p:spPr>
            <a:xfrm>
              <a:off x="0" y="68975"/>
              <a:ext cx="350154" cy="350154"/>
            </a:xfrm>
            <a:custGeom>
              <a:avLst/>
              <a:gdLst/>
              <a:ahLst/>
              <a:cxnLst/>
              <a:rect l="l" t="t" r="r" b="b"/>
              <a:pathLst>
                <a:path w="466872" h="466872">
                  <a:moveTo>
                    <a:pt x="0" y="0"/>
                  </a:moveTo>
                  <a:lnTo>
                    <a:pt x="466872" y="0"/>
                  </a:lnTo>
                  <a:lnTo>
                    <a:pt x="466872" y="466872"/>
                  </a:lnTo>
                  <a:lnTo>
                    <a:pt x="0" y="466872"/>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1" name="Freeform 12">
              <a:extLst>
                <a:ext uri="{FF2B5EF4-FFF2-40B4-BE49-F238E27FC236}">
                  <a16:creationId xmlns:a16="http://schemas.microsoft.com/office/drawing/2014/main" id="{49115858-B336-A47E-6526-AF029C8E9857}"/>
                </a:ext>
              </a:extLst>
            </p:cNvPr>
            <p:cNvSpPr>
              <a:spLocks noGrp="1" noRot="1" noMove="1" noResize="1" noEditPoints="1" noAdjustHandles="1" noChangeArrowheads="1" noChangeShapeType="1"/>
            </p:cNvSpPr>
            <p:nvPr/>
          </p:nvSpPr>
          <p:spPr>
            <a:xfrm>
              <a:off x="444684" y="-144221"/>
              <a:ext cx="202143" cy="202143"/>
            </a:xfrm>
            <a:custGeom>
              <a:avLst/>
              <a:gdLst/>
              <a:ahLst/>
              <a:cxnLst/>
              <a:rect l="l" t="t" r="r" b="b"/>
              <a:pathLst>
                <a:path w="269524" h="269524">
                  <a:moveTo>
                    <a:pt x="0" y="0"/>
                  </a:moveTo>
                  <a:lnTo>
                    <a:pt x="269524" y="0"/>
                  </a:lnTo>
                  <a:lnTo>
                    <a:pt x="269524" y="269524"/>
                  </a:lnTo>
                  <a:lnTo>
                    <a:pt x="0" y="269524"/>
                  </a:lnTo>
                  <a:lnTo>
                    <a:pt x="0" y="0"/>
                  </a:lnTo>
                  <a:close/>
                </a:path>
              </a:pathLst>
            </a:custGeom>
            <a:blipFill>
              <a:blip r:embed="rId14">
                <a:alphaModFix amt="46000"/>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sp>
          <p:nvSpPr>
            <p:cNvPr id="14" name="Freeform 8">
              <a:extLst>
                <a:ext uri="{FF2B5EF4-FFF2-40B4-BE49-F238E27FC236}">
                  <a16:creationId xmlns:a16="http://schemas.microsoft.com/office/drawing/2014/main" id="{CA2732FE-DF4E-CAAF-19B1-F3B49E421B85}"/>
                </a:ext>
              </a:extLst>
            </p:cNvPr>
            <p:cNvSpPr>
              <a:spLocks noGrp="1" noRot="1" noMove="1" noResize="1" noEditPoints="1" noAdjustHandles="1" noChangeArrowheads="1" noChangeShapeType="1"/>
            </p:cNvSpPr>
            <p:nvPr/>
          </p:nvSpPr>
          <p:spPr>
            <a:xfrm>
              <a:off x="-973045" y="-2675845"/>
              <a:ext cx="3517574" cy="3498387"/>
            </a:xfrm>
            <a:custGeom>
              <a:avLst/>
              <a:gdLst/>
              <a:ahLst/>
              <a:cxnLst/>
              <a:rect l="l" t="t" r="r" b="b"/>
              <a:pathLst>
                <a:path w="3752079" h="3731613">
                  <a:moveTo>
                    <a:pt x="0" y="0"/>
                  </a:moveTo>
                  <a:lnTo>
                    <a:pt x="3752080" y="0"/>
                  </a:lnTo>
                  <a:lnTo>
                    <a:pt x="3752080" y="3731613"/>
                  </a:lnTo>
                  <a:lnTo>
                    <a:pt x="0" y="3731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914429">
                <a:defRPr/>
              </a:pPr>
              <a:endParaRPr lang="en-GB" sz="1801">
                <a:solidFill>
                  <a:prstClr val="black"/>
                </a:solidFill>
                <a:latin typeface="Calibri"/>
              </a:endParaRPr>
            </a:p>
          </p:txBody>
        </p:sp>
        <p:sp>
          <p:nvSpPr>
            <p:cNvPr id="15" name="Freeform 9">
              <a:extLst>
                <a:ext uri="{FF2B5EF4-FFF2-40B4-BE49-F238E27FC236}">
                  <a16:creationId xmlns:a16="http://schemas.microsoft.com/office/drawing/2014/main" id="{9C60E3FB-07A3-906E-906C-77576CFAC1AA}"/>
                </a:ext>
              </a:extLst>
            </p:cNvPr>
            <p:cNvSpPr>
              <a:spLocks noGrp="1" noRot="1" noMove="1" noResize="1" noEditPoints="1" noAdjustHandles="1" noChangeArrowheads="1" noChangeShapeType="1"/>
            </p:cNvSpPr>
            <p:nvPr/>
          </p:nvSpPr>
          <p:spPr>
            <a:xfrm>
              <a:off x="10016702" y="30438"/>
              <a:ext cx="350154" cy="350154"/>
            </a:xfrm>
            <a:custGeom>
              <a:avLst/>
              <a:gdLst/>
              <a:ahLst/>
              <a:cxnLst/>
              <a:rect l="l" t="t" r="r" b="b"/>
              <a:pathLst>
                <a:path w="350154" h="350154">
                  <a:moveTo>
                    <a:pt x="0" y="0"/>
                  </a:moveTo>
                  <a:lnTo>
                    <a:pt x="350154" y="0"/>
                  </a:lnTo>
                  <a:lnTo>
                    <a:pt x="350154" y="350154"/>
                  </a:lnTo>
                  <a:lnTo>
                    <a:pt x="0" y="350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6" name="Freeform 11">
              <a:extLst>
                <a:ext uri="{FF2B5EF4-FFF2-40B4-BE49-F238E27FC236}">
                  <a16:creationId xmlns:a16="http://schemas.microsoft.com/office/drawing/2014/main" id="{1CB15958-F5C8-41F3-E2A2-A37B4EC0667E}"/>
                </a:ext>
              </a:extLst>
            </p:cNvPr>
            <p:cNvSpPr>
              <a:spLocks noGrp="1" noRot="1" noMove="1" noResize="1" noEditPoints="1" noAdjustHandles="1" noChangeArrowheads="1" noChangeShapeType="1"/>
            </p:cNvSpPr>
            <p:nvPr/>
          </p:nvSpPr>
          <p:spPr>
            <a:xfrm>
              <a:off x="10992253" y="205515"/>
              <a:ext cx="202143" cy="202143"/>
            </a:xfrm>
            <a:custGeom>
              <a:avLst/>
              <a:gdLst/>
              <a:ahLst/>
              <a:cxnLst/>
              <a:rect l="l" t="t" r="r" b="b"/>
              <a:pathLst>
                <a:path w="202143" h="202143">
                  <a:moveTo>
                    <a:pt x="0" y="0"/>
                  </a:moveTo>
                  <a:lnTo>
                    <a:pt x="202142" y="0"/>
                  </a:lnTo>
                  <a:lnTo>
                    <a:pt x="202142" y="202143"/>
                  </a:lnTo>
                  <a:lnTo>
                    <a:pt x="0" y="2021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dirty="0">
                <a:solidFill>
                  <a:prstClr val="black"/>
                </a:solidFill>
                <a:latin typeface="Calibri"/>
              </a:endParaRPr>
            </a:p>
          </p:txBody>
        </p:sp>
        <p:sp>
          <p:nvSpPr>
            <p:cNvPr id="17" name="Freeform 10">
              <a:extLst>
                <a:ext uri="{FF2B5EF4-FFF2-40B4-BE49-F238E27FC236}">
                  <a16:creationId xmlns:a16="http://schemas.microsoft.com/office/drawing/2014/main" id="{6B167E93-233B-50DB-CBA3-0F4C930E8662}"/>
                </a:ext>
              </a:extLst>
            </p:cNvPr>
            <p:cNvSpPr>
              <a:spLocks noGrp="1" noRot="1" noMove="1" noResize="1" noEditPoints="1" noAdjustHandles="1" noChangeArrowheads="1" noChangeShapeType="1"/>
            </p:cNvSpPr>
            <p:nvPr/>
          </p:nvSpPr>
          <p:spPr>
            <a:xfrm rot="2590484">
              <a:off x="2247407" y="-102968"/>
              <a:ext cx="348777" cy="348777"/>
            </a:xfrm>
            <a:custGeom>
              <a:avLst/>
              <a:gdLst/>
              <a:ahLst/>
              <a:cxnLst/>
              <a:rect l="l" t="t" r="r" b="b"/>
              <a:pathLst>
                <a:path w="348777" h="348777">
                  <a:moveTo>
                    <a:pt x="0" y="0"/>
                  </a:moveTo>
                  <a:lnTo>
                    <a:pt x="348777" y="0"/>
                  </a:lnTo>
                  <a:lnTo>
                    <a:pt x="348777" y="348777"/>
                  </a:lnTo>
                  <a:lnTo>
                    <a:pt x="0" y="34877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975390"/>
              <a:endParaRPr lang="en-GB" sz="1920">
                <a:solidFill>
                  <a:prstClr val="black"/>
                </a:solidFill>
                <a:latin typeface="Calibri"/>
              </a:endParaRPr>
            </a:p>
          </p:txBody>
        </p:sp>
        <p:sp>
          <p:nvSpPr>
            <p:cNvPr id="18" name="Freeform 12">
              <a:extLst>
                <a:ext uri="{FF2B5EF4-FFF2-40B4-BE49-F238E27FC236}">
                  <a16:creationId xmlns:a16="http://schemas.microsoft.com/office/drawing/2014/main" id="{A1B5831A-F71B-124E-F943-094A4DA2852B}"/>
                </a:ext>
              </a:extLst>
            </p:cNvPr>
            <p:cNvSpPr>
              <a:spLocks noGrp="1" noRot="1" noMove="1" noResize="1" noEditPoints="1" noAdjustHandles="1" noChangeArrowheads="1" noChangeShapeType="1"/>
            </p:cNvSpPr>
            <p:nvPr/>
          </p:nvSpPr>
          <p:spPr>
            <a:xfrm>
              <a:off x="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975390"/>
              <a:endParaRPr lang="en-GB" sz="1920">
                <a:solidFill>
                  <a:prstClr val="black"/>
                </a:solidFill>
                <a:latin typeface="Calibri"/>
              </a:endParaRPr>
            </a:p>
          </p:txBody>
        </p:sp>
        <p:sp>
          <p:nvSpPr>
            <p:cNvPr id="19" name="Freeform 13">
              <a:extLst>
                <a:ext uri="{FF2B5EF4-FFF2-40B4-BE49-F238E27FC236}">
                  <a16:creationId xmlns:a16="http://schemas.microsoft.com/office/drawing/2014/main" id="{2D75DE59-C5E6-BA90-28AC-62DEBF366E05}"/>
                </a:ext>
              </a:extLst>
            </p:cNvPr>
            <p:cNvSpPr>
              <a:spLocks noGrp="1" noRot="1" noMove="1" noResize="1" noEditPoints="1" noAdjustHandles="1" noChangeArrowheads="1" noChangeShapeType="1"/>
            </p:cNvSpPr>
            <p:nvPr/>
          </p:nvSpPr>
          <p:spPr>
            <a:xfrm>
              <a:off x="444685" y="630449"/>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975390"/>
              <a:endParaRPr lang="en-GB" sz="1920">
                <a:solidFill>
                  <a:prstClr val="black"/>
                </a:solidFill>
                <a:latin typeface="Calibri"/>
              </a:endParaRPr>
            </a:p>
          </p:txBody>
        </p:sp>
      </p:grpSp>
      <p:sp>
        <p:nvSpPr>
          <p:cNvPr id="3" name="Freeform 12">
            <a:extLst>
              <a:ext uri="{FF2B5EF4-FFF2-40B4-BE49-F238E27FC236}">
                <a16:creationId xmlns:a16="http://schemas.microsoft.com/office/drawing/2014/main" id="{79F508D4-93E1-EFE7-BC29-C214F3D3EAC1}"/>
              </a:ext>
            </a:extLst>
          </p:cNvPr>
          <p:cNvSpPr/>
          <p:nvPr/>
        </p:nvSpPr>
        <p:spPr>
          <a:xfrm>
            <a:off x="1625600" y="843645"/>
            <a:ext cx="350154" cy="350154"/>
          </a:xfrm>
          <a:custGeom>
            <a:avLst/>
            <a:gdLst/>
            <a:ahLst/>
            <a:cxnLst/>
            <a:rect l="l" t="t" r="r" b="b"/>
            <a:pathLst>
              <a:path w="350154" h="350154">
                <a:moveTo>
                  <a:pt x="0" y="0"/>
                </a:moveTo>
                <a:lnTo>
                  <a:pt x="350154" y="0"/>
                </a:lnTo>
                <a:lnTo>
                  <a:pt x="350154" y="350153"/>
                </a:lnTo>
                <a:lnTo>
                  <a:pt x="0" y="3501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 name="Freeform 13">
            <a:extLst>
              <a:ext uri="{FF2B5EF4-FFF2-40B4-BE49-F238E27FC236}">
                <a16:creationId xmlns:a16="http://schemas.microsoft.com/office/drawing/2014/main" id="{A9AA59C4-4691-DECD-6F13-0D83E49E209A}"/>
              </a:ext>
            </a:extLst>
          </p:cNvPr>
          <p:cNvSpPr/>
          <p:nvPr/>
        </p:nvSpPr>
        <p:spPr>
          <a:xfrm>
            <a:off x="2070286" y="630450"/>
            <a:ext cx="202143" cy="202143"/>
          </a:xfrm>
          <a:custGeom>
            <a:avLst/>
            <a:gdLst/>
            <a:ahLst/>
            <a:cxnLst/>
            <a:rect l="l" t="t" r="r" b="b"/>
            <a:pathLst>
              <a:path w="202143" h="202143">
                <a:moveTo>
                  <a:pt x="0" y="0"/>
                </a:moveTo>
                <a:lnTo>
                  <a:pt x="202142" y="0"/>
                </a:lnTo>
                <a:lnTo>
                  <a:pt x="202142" y="202142"/>
                </a:lnTo>
                <a:lnTo>
                  <a:pt x="0" y="20214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pic>
        <p:nvPicPr>
          <p:cNvPr id="5" name="Picture 4">
            <a:extLst>
              <a:ext uri="{FF2B5EF4-FFF2-40B4-BE49-F238E27FC236}">
                <a16:creationId xmlns:a16="http://schemas.microsoft.com/office/drawing/2014/main" id="{2BECD708-756B-C248-92E5-BC95083973B6}"/>
              </a:ext>
            </a:extLst>
          </p:cNvPr>
          <p:cNvPicPr>
            <a:picLocks noChangeAspect="1"/>
          </p:cNvPicPr>
          <p:nvPr/>
        </p:nvPicPr>
        <p:blipFill>
          <a:blip r:embed="rId20"/>
          <a:stretch>
            <a:fillRect/>
          </a:stretch>
        </p:blipFill>
        <p:spPr>
          <a:xfrm>
            <a:off x="5750857" y="1121602"/>
            <a:ext cx="1420155" cy="4512265"/>
          </a:xfrm>
          <a:prstGeom prst="rect">
            <a:avLst/>
          </a:prstGeom>
        </p:spPr>
      </p:pic>
      <p:sp>
        <p:nvSpPr>
          <p:cNvPr id="8" name="Rectangle 7">
            <a:extLst>
              <a:ext uri="{FF2B5EF4-FFF2-40B4-BE49-F238E27FC236}">
                <a16:creationId xmlns:a16="http://schemas.microsoft.com/office/drawing/2014/main" id="{CC8BECB1-98DB-F247-9CD7-E9F24534D1C9}"/>
              </a:ext>
            </a:extLst>
          </p:cNvPr>
          <p:cNvSpPr/>
          <p:nvPr/>
        </p:nvSpPr>
        <p:spPr>
          <a:xfrm>
            <a:off x="2254957" y="5812450"/>
            <a:ext cx="8640000" cy="1260000"/>
          </a:xfrm>
          <a:prstGeom prst="rect">
            <a:avLst/>
          </a:prstGeom>
          <a:solidFill>
            <a:srgbClr val="FDB61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a:solidFill>
                  <a:schemeClr val="tx1"/>
                </a:solidFill>
              </a:rPr>
              <a:t>It is also useful to spend some time thinking about</a:t>
            </a:r>
            <a:br>
              <a:rPr lang="en-GB" sz="2800" b="1" dirty="0">
                <a:solidFill>
                  <a:schemeClr val="tx1"/>
                </a:solidFill>
              </a:rPr>
            </a:br>
            <a:r>
              <a:rPr lang="en-GB" sz="2800" b="1" dirty="0">
                <a:solidFill>
                  <a:schemeClr val="tx1"/>
                </a:solidFill>
              </a:rPr>
              <a:t> your passions and interests </a:t>
            </a:r>
          </a:p>
        </p:txBody>
      </p:sp>
      <p:pic>
        <p:nvPicPr>
          <p:cNvPr id="9" name="Graphic 10" descr="Drama">
            <a:extLst>
              <a:ext uri="{FF2B5EF4-FFF2-40B4-BE49-F238E27FC236}">
                <a16:creationId xmlns:a16="http://schemas.microsoft.com/office/drawing/2014/main" id="{73CFEC7D-A9E0-D576-550C-7F094AA7AFD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407023" y="4691774"/>
            <a:ext cx="1080000" cy="1080000"/>
          </a:xfrm>
          <a:prstGeom prst="rect">
            <a:avLst/>
          </a:prstGeom>
        </p:spPr>
      </p:pic>
      <p:pic>
        <p:nvPicPr>
          <p:cNvPr id="12" name="Graphic 11" descr="Music note">
            <a:extLst>
              <a:ext uri="{FF2B5EF4-FFF2-40B4-BE49-F238E27FC236}">
                <a16:creationId xmlns:a16="http://schemas.microsoft.com/office/drawing/2014/main" id="{2713C1B8-5E9E-96A2-6359-9BCED50E03A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452697">
            <a:off x="8653630" y="3631150"/>
            <a:ext cx="1080000" cy="1080000"/>
          </a:xfrm>
          <a:prstGeom prst="rect">
            <a:avLst/>
          </a:prstGeom>
        </p:spPr>
      </p:pic>
      <p:pic>
        <p:nvPicPr>
          <p:cNvPr id="20" name="Graphic 18" descr="Video camera">
            <a:extLst>
              <a:ext uri="{FF2B5EF4-FFF2-40B4-BE49-F238E27FC236}">
                <a16:creationId xmlns:a16="http://schemas.microsoft.com/office/drawing/2014/main" id="{9E5078C8-8C86-F2E8-EA4F-DDF837E1EF6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582893" y="4708336"/>
            <a:ext cx="1080000" cy="1080000"/>
          </a:xfrm>
          <a:prstGeom prst="rect">
            <a:avLst/>
          </a:prstGeom>
        </p:spPr>
      </p:pic>
      <p:pic>
        <p:nvPicPr>
          <p:cNvPr id="21" name="Graphic 6" descr="Palette">
            <a:extLst>
              <a:ext uri="{FF2B5EF4-FFF2-40B4-BE49-F238E27FC236}">
                <a16:creationId xmlns:a16="http://schemas.microsoft.com/office/drawing/2014/main" id="{212E0E83-91D8-3B8B-D759-098566F98C2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841890" y="456158"/>
            <a:ext cx="1080000" cy="1080000"/>
          </a:xfrm>
          <a:prstGeom prst="rect">
            <a:avLst/>
          </a:prstGeom>
        </p:spPr>
      </p:pic>
      <p:pic>
        <p:nvPicPr>
          <p:cNvPr id="22" name="Graphic 28" descr="Group brainstorm">
            <a:extLst>
              <a:ext uri="{FF2B5EF4-FFF2-40B4-BE49-F238E27FC236}">
                <a16:creationId xmlns:a16="http://schemas.microsoft.com/office/drawing/2014/main" id="{540BF981-3334-94CE-DC2B-F6B1E4CACC5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290295" y="3383658"/>
            <a:ext cx="1080000" cy="1080000"/>
          </a:xfrm>
          <a:prstGeom prst="rect">
            <a:avLst/>
          </a:prstGeom>
        </p:spPr>
      </p:pic>
      <p:pic>
        <p:nvPicPr>
          <p:cNvPr id="23" name="Graphic 16" descr="Briefcase">
            <a:extLst>
              <a:ext uri="{FF2B5EF4-FFF2-40B4-BE49-F238E27FC236}">
                <a16:creationId xmlns:a16="http://schemas.microsoft.com/office/drawing/2014/main" id="{6EC9F669-F9AD-81ED-4599-644D0246438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713941" y="2144231"/>
            <a:ext cx="1080000" cy="1080000"/>
          </a:xfrm>
          <a:prstGeom prst="rect">
            <a:avLst/>
          </a:prstGeom>
        </p:spPr>
      </p:pic>
      <p:pic>
        <p:nvPicPr>
          <p:cNvPr id="25" name="Graphic 38" descr="Flask">
            <a:extLst>
              <a:ext uri="{FF2B5EF4-FFF2-40B4-BE49-F238E27FC236}">
                <a16:creationId xmlns:a16="http://schemas.microsoft.com/office/drawing/2014/main" id="{F062B130-79A2-57E0-8942-7A7368B442F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487023" y="1604231"/>
            <a:ext cx="1080000" cy="1080000"/>
          </a:xfrm>
          <a:prstGeom prst="rect">
            <a:avLst/>
          </a:prstGeom>
        </p:spPr>
      </p:pic>
      <p:pic>
        <p:nvPicPr>
          <p:cNvPr id="27" name="Graphic 42" descr="Diploma roll">
            <a:extLst>
              <a:ext uri="{FF2B5EF4-FFF2-40B4-BE49-F238E27FC236}">
                <a16:creationId xmlns:a16="http://schemas.microsoft.com/office/drawing/2014/main" id="{B88A6D78-D857-1839-C7BF-B9A31C90BB3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313887" y="602996"/>
            <a:ext cx="1080000" cy="1080000"/>
          </a:xfrm>
          <a:prstGeom prst="rect">
            <a:avLst/>
          </a:prstGeom>
        </p:spPr>
      </p:pic>
      <p:pic>
        <p:nvPicPr>
          <p:cNvPr id="28" name="Graphic 26" descr="Books">
            <a:extLst>
              <a:ext uri="{FF2B5EF4-FFF2-40B4-BE49-F238E27FC236}">
                <a16:creationId xmlns:a16="http://schemas.microsoft.com/office/drawing/2014/main" id="{8F4140C7-7C28-4808-B502-03500FE2279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917601" y="3114866"/>
            <a:ext cx="1080000" cy="1080000"/>
          </a:xfrm>
          <a:prstGeom prst="rect">
            <a:avLst/>
          </a:prstGeom>
        </p:spPr>
      </p:pic>
      <p:pic>
        <p:nvPicPr>
          <p:cNvPr id="29" name="Graphic 38" descr="Earth globe Americas">
            <a:extLst>
              <a:ext uri="{FF2B5EF4-FFF2-40B4-BE49-F238E27FC236}">
                <a16:creationId xmlns:a16="http://schemas.microsoft.com/office/drawing/2014/main" id="{B7580BA9-2945-C747-504B-9A4D8F79FB8B}"/>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254957" y="755643"/>
            <a:ext cx="1080000" cy="1080000"/>
          </a:xfrm>
          <a:prstGeom prst="rect">
            <a:avLst/>
          </a:prstGeom>
        </p:spPr>
      </p:pic>
      <p:pic>
        <p:nvPicPr>
          <p:cNvPr id="30" name="Graphic 14" descr="Stethoscope">
            <a:extLst>
              <a:ext uri="{FF2B5EF4-FFF2-40B4-BE49-F238E27FC236}">
                <a16:creationId xmlns:a16="http://schemas.microsoft.com/office/drawing/2014/main" id="{2A1ED664-AD91-B19E-2F85-13DAF719B3E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059579" y="2710888"/>
            <a:ext cx="1080000" cy="1080000"/>
          </a:xfrm>
          <a:prstGeom prst="rect">
            <a:avLst/>
          </a:prstGeom>
        </p:spPr>
      </p:pic>
      <p:pic>
        <p:nvPicPr>
          <p:cNvPr id="31" name="Graphic 64" descr="Sustainability">
            <a:extLst>
              <a:ext uri="{FF2B5EF4-FFF2-40B4-BE49-F238E27FC236}">
                <a16:creationId xmlns:a16="http://schemas.microsoft.com/office/drawing/2014/main" id="{D587DD71-E3C9-484A-2B62-49F61AF1637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726881" y="4654183"/>
            <a:ext cx="1080000" cy="1080000"/>
          </a:xfrm>
          <a:prstGeom prst="rect">
            <a:avLst/>
          </a:prstGeom>
        </p:spPr>
      </p:pic>
      <p:pic>
        <p:nvPicPr>
          <p:cNvPr id="32" name="Graphic 48" descr="Wave">
            <a:extLst>
              <a:ext uri="{FF2B5EF4-FFF2-40B4-BE49-F238E27FC236}">
                <a16:creationId xmlns:a16="http://schemas.microsoft.com/office/drawing/2014/main" id="{7E93FBC3-D365-EB28-0D3C-028CDA333AF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653630" y="807110"/>
            <a:ext cx="1080000" cy="1080000"/>
          </a:xfrm>
          <a:prstGeom prst="rect">
            <a:avLst/>
          </a:prstGeom>
        </p:spPr>
      </p:pic>
      <p:pic>
        <p:nvPicPr>
          <p:cNvPr id="33" name="Graphic 64" descr="Gavel">
            <a:extLst>
              <a:ext uri="{FF2B5EF4-FFF2-40B4-BE49-F238E27FC236}">
                <a16:creationId xmlns:a16="http://schemas.microsoft.com/office/drawing/2014/main" id="{3440D3E9-7C08-E2D6-CD45-7AF85A254F4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834922" y="4316913"/>
            <a:ext cx="1080000" cy="1080000"/>
          </a:xfrm>
          <a:prstGeom prst="rect">
            <a:avLst/>
          </a:prstGeom>
        </p:spPr>
      </p:pic>
      <p:pic>
        <p:nvPicPr>
          <p:cNvPr id="34" name="Graphic 50" descr="Game controller">
            <a:extLst>
              <a:ext uri="{FF2B5EF4-FFF2-40B4-BE49-F238E27FC236}">
                <a16:creationId xmlns:a16="http://schemas.microsoft.com/office/drawing/2014/main" id="{5237EB9E-C7A2-F0BE-BACF-7A89020C751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rot="20732189">
            <a:off x="3239281" y="1903379"/>
            <a:ext cx="914400" cy="914400"/>
          </a:xfrm>
          <a:prstGeom prst="rect">
            <a:avLst/>
          </a:prstGeom>
        </p:spPr>
      </p:pic>
      <p:pic>
        <p:nvPicPr>
          <p:cNvPr id="35" name="Graphic 48" descr="Sport balls">
            <a:extLst>
              <a:ext uri="{FF2B5EF4-FFF2-40B4-BE49-F238E27FC236}">
                <a16:creationId xmlns:a16="http://schemas.microsoft.com/office/drawing/2014/main" id="{A62F4F04-C0A3-058E-C300-E01E55B543A5}"/>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9985975" y="3412535"/>
            <a:ext cx="1080000" cy="1080000"/>
          </a:xfrm>
          <a:prstGeom prst="rect">
            <a:avLst/>
          </a:prstGeom>
        </p:spPr>
      </p:pic>
      <p:pic>
        <p:nvPicPr>
          <p:cNvPr id="36" name="Graphic 2" descr="Computer">
            <a:extLst>
              <a:ext uri="{FF2B5EF4-FFF2-40B4-BE49-F238E27FC236}">
                <a16:creationId xmlns:a16="http://schemas.microsoft.com/office/drawing/2014/main" id="{86DDB989-6F0D-80E4-CAFD-A4D63F0C15F9}"/>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059579" y="4160180"/>
            <a:ext cx="1080000" cy="1080000"/>
          </a:xfrm>
          <a:prstGeom prst="rect">
            <a:avLst/>
          </a:prstGeom>
        </p:spPr>
      </p:pic>
      <p:pic>
        <p:nvPicPr>
          <p:cNvPr id="37" name="Graphic 10" descr="Tools">
            <a:extLst>
              <a:ext uri="{FF2B5EF4-FFF2-40B4-BE49-F238E27FC236}">
                <a16:creationId xmlns:a16="http://schemas.microsoft.com/office/drawing/2014/main" id="{BD88FFFD-7512-F768-0BC7-D7DC8A30508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370388" y="2181831"/>
            <a:ext cx="1080000" cy="1080000"/>
          </a:xfrm>
          <a:prstGeom prst="rect">
            <a:avLst/>
          </a:prstGeom>
        </p:spPr>
      </p:pic>
      <p:pic>
        <p:nvPicPr>
          <p:cNvPr id="40" name="Audio 39">
            <a:hlinkClick r:id="" action="ppaction://media"/>
            <a:extLst>
              <a:ext uri="{FF2B5EF4-FFF2-40B4-BE49-F238E27FC236}">
                <a16:creationId xmlns:a16="http://schemas.microsoft.com/office/drawing/2014/main" id="{FF284C0B-50F6-44F8-AF39-21D79C994EE1}"/>
              </a:ext>
            </a:extLst>
          </p:cNvPr>
          <p:cNvPicPr>
            <a:picLocks noChangeAspect="1"/>
          </p:cNvPicPr>
          <p:nvPr>
            <a:audioFile r:link="rId3"/>
            <p:extLst>
              <p:ext uri="{DAA4B4D4-6D71-4841-9C94-3DE7FCFB9230}">
                <p14:media xmlns:p14="http://schemas.microsoft.com/office/powerpoint/2010/main" r:embed="rId2"/>
              </p:ext>
            </p:extLst>
          </p:nvPr>
        </p:nvPicPr>
        <p:blipFill>
          <a:blip r:embed="rId57"/>
          <a:stretch>
            <a:fillRect/>
          </a:stretch>
        </p:blipFill>
        <p:spPr>
          <a:xfrm>
            <a:off x="12242800" y="6553200"/>
            <a:ext cx="609600" cy="609600"/>
          </a:xfrm>
          <a:prstGeom prst="rect">
            <a:avLst/>
          </a:prstGeom>
        </p:spPr>
      </p:pic>
    </p:spTree>
    <p:custDataLst>
      <p:tags r:id="rId1"/>
    </p:custDataLst>
    <p:extLst>
      <p:ext uri="{BB962C8B-B14F-4D97-AF65-F5344CB8AC3E}">
        <p14:creationId xmlns:p14="http://schemas.microsoft.com/office/powerpoint/2010/main" val="93282915"/>
      </p:ext>
    </p:extLst>
  </p:cSld>
  <p:clrMapOvr>
    <a:masterClrMapping/>
  </p:clrMapOvr>
  <mc:AlternateContent xmlns:mc="http://schemas.openxmlformats.org/markup-compatibility/2006">
    <mc:Choice xmlns:p14="http://schemas.microsoft.com/office/powerpoint/2010/main" Requires="p14">
      <p:transition spd="slow" p14:dur="2000" advTm="29142"/>
    </mc:Choice>
    <mc:Fallback>
      <p:transition spd="slow" advTm="29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50"/>
                                        <p:tgtEl>
                                          <p:spTgt spid="3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250"/>
                                        <p:tgtEl>
                                          <p:spTgt spid="23"/>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250"/>
                                        <p:tgtEl>
                                          <p:spTgt spid="37"/>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250"/>
                                        <p:tgtEl>
                                          <p:spTgt spid="30"/>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250"/>
                                        <p:tgtEl>
                                          <p:spTgt spid="28"/>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250"/>
                                        <p:tgtEl>
                                          <p:spTgt spid="35"/>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250"/>
                                        <p:tgtEl>
                                          <p:spTgt spid="36"/>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250"/>
                                        <p:tgtEl>
                                          <p:spTgt spid="22"/>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250"/>
                                        <p:tgtEl>
                                          <p:spTgt spid="9"/>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250"/>
                                        <p:tgtEl>
                                          <p:spTgt spid="31"/>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250"/>
                                        <p:tgtEl>
                                          <p:spTgt spid="33"/>
                                        </p:tgtEl>
                                      </p:cBhvr>
                                    </p:animEffect>
                                  </p:childTnLst>
                                </p:cTn>
                              </p:par>
                            </p:childTnLst>
                          </p:cTn>
                        </p:par>
                        <p:par>
                          <p:cTn id="76" fill="hold">
                            <p:stCondLst>
                              <p:cond delay="4500"/>
                            </p:stCondLst>
                            <p:childTnLst>
                              <p:par>
                                <p:cTn id="77" presetID="10" presetClass="entr" presetSubtype="0"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4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6C6E3DC3-EE24-474A-8AB1-A0D9D13A35BE}"/>
              </a:ext>
            </a:extLst>
          </p:cNvPr>
          <p:cNvSpPr/>
          <p:nvPr/>
        </p:nvSpPr>
        <p:spPr>
          <a:xfrm>
            <a:off x="-203200" y="4572000"/>
            <a:ext cx="3072000" cy="3072000"/>
          </a:xfrm>
          <a:prstGeom prst="ellipse">
            <a:avLst/>
          </a:prstGeom>
          <a:solidFill>
            <a:srgbClr val="C22A62"/>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87695"/>
            <a:r>
              <a:rPr lang="en-GB" sz="2987" b="1" dirty="0">
                <a:solidFill>
                  <a:srgbClr val="FFFFFF"/>
                </a:solidFill>
                <a:latin typeface="Calibri"/>
              </a:rPr>
              <a:t>What questions would you like to ask?</a:t>
            </a:r>
          </a:p>
        </p:txBody>
      </p:sp>
      <p:pic>
        <p:nvPicPr>
          <p:cNvPr id="2" name="Audio 1">
            <a:hlinkClick r:id="" action="ppaction://media"/>
            <a:extLst>
              <a:ext uri="{FF2B5EF4-FFF2-40B4-BE49-F238E27FC236}">
                <a16:creationId xmlns:a16="http://schemas.microsoft.com/office/drawing/2014/main" id="{24902647-B619-47EE-B8DF-93D296FCF9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42800" y="6553200"/>
            <a:ext cx="609600" cy="609600"/>
          </a:xfrm>
          <a:prstGeom prst="rect">
            <a:avLst/>
          </a:prstGeom>
        </p:spPr>
      </p:pic>
    </p:spTree>
    <p:extLst>
      <p:ext uri="{BB962C8B-B14F-4D97-AF65-F5344CB8AC3E}">
        <p14:creationId xmlns:p14="http://schemas.microsoft.com/office/powerpoint/2010/main" val="622244111"/>
      </p:ext>
    </p:extLst>
  </p:cSld>
  <p:clrMapOvr>
    <a:masterClrMapping/>
  </p:clrMapOvr>
  <mc:AlternateContent xmlns:mc="http://schemas.openxmlformats.org/markup-compatibility/2006">
    <mc:Choice xmlns:p14="http://schemas.microsoft.com/office/powerpoint/2010/main" Requires="p14">
      <p:transition spd="slow" p14:dur="2000" advTm="14675"/>
    </mc:Choice>
    <mc:Fallback>
      <p:transition spd="slow" advTm="1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9.8|7.4"/>
</p:tagLst>
</file>

<file path=ppt/tags/tag3.xml><?xml version="1.0" encoding="utf-8"?>
<p:tagLst xmlns:a="http://schemas.openxmlformats.org/drawingml/2006/main" xmlns:r="http://schemas.openxmlformats.org/officeDocument/2006/relationships" xmlns:p="http://schemas.openxmlformats.org/presentationml/2006/main">
  <p:tag name="TIMING" val="|0.9|7.3|10.8|4.7|2.9|6.8|3.1"/>
</p:tagLst>
</file>

<file path=ppt/tags/tag4.xml><?xml version="1.0" encoding="utf-8"?>
<p:tagLst xmlns:a="http://schemas.openxmlformats.org/drawingml/2006/main" xmlns:r="http://schemas.openxmlformats.org/officeDocument/2006/relationships" xmlns:p="http://schemas.openxmlformats.org/presentationml/2006/main">
  <p:tag name="TIMING" val="|5.8"/>
</p:tagLst>
</file>

<file path=ppt/tags/tag5.xml><?xml version="1.0" encoding="utf-8"?>
<p:tagLst xmlns:a="http://schemas.openxmlformats.org/drawingml/2006/main" xmlns:r="http://schemas.openxmlformats.org/officeDocument/2006/relationships" xmlns:p="http://schemas.openxmlformats.org/presentationml/2006/main">
  <p:tag name="TIMING" val="|5.5|4.8|13.1|11|15.6"/>
</p:tagLst>
</file>

<file path=ppt/tags/tag6.xml><?xml version="1.0" encoding="utf-8"?>
<p:tagLst xmlns:a="http://schemas.openxmlformats.org/drawingml/2006/main" xmlns:r="http://schemas.openxmlformats.org/officeDocument/2006/relationships" xmlns:p="http://schemas.openxmlformats.org/presentationml/2006/main">
  <p:tag name="TIMING" val="|1.3|11.6|10.3|12.1|7.4|18.6|13.2"/>
</p:tagLst>
</file>

<file path=ppt/tags/tag7.xml><?xml version="1.0" encoding="utf-8"?>
<p:tagLst xmlns:a="http://schemas.openxmlformats.org/drawingml/2006/main" xmlns:r="http://schemas.openxmlformats.org/officeDocument/2006/relationships" xmlns:p="http://schemas.openxmlformats.org/presentationml/2006/main">
  <p:tag name="TIMING" val="|2.6|26|1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N Powerpoint 2019 (5)">
  <a:themeElements>
    <a:clrScheme name="Custom 4">
      <a:dk1>
        <a:srgbClr val="444543"/>
      </a:dk1>
      <a:lt1>
        <a:srgbClr val="444543"/>
      </a:lt1>
      <a:dk2>
        <a:srgbClr val="FBAA21"/>
      </a:dk2>
      <a:lt2>
        <a:srgbClr val="444543"/>
      </a:lt2>
      <a:accent1>
        <a:srgbClr val="104585"/>
      </a:accent1>
      <a:accent2>
        <a:srgbClr val="F15E40"/>
      </a:accent2>
      <a:accent3>
        <a:srgbClr val="9BBB59"/>
      </a:accent3>
      <a:accent4>
        <a:srgbClr val="0070C0"/>
      </a:accent4>
      <a:accent5>
        <a:srgbClr val="78BFD1"/>
      </a:accent5>
      <a:accent6>
        <a:srgbClr val="4BACC6"/>
      </a:accent6>
      <a:hlink>
        <a:srgbClr val="F15E40"/>
      </a:hlink>
      <a:folHlink>
        <a:srgbClr val="9999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UN Powerpoint 2019 (5)" id="{185816AC-6A93-4ADF-A113-758E78C0AD0D}" vid="{6E6B4BF5-79C3-4014-99DB-5C52BB9347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1004</Words>
  <Application>Microsoft Office PowerPoint</Application>
  <PresentationFormat>Custom</PresentationFormat>
  <Paragraphs>155</Paragraphs>
  <Slides>26</Slides>
  <Notes>26</Notes>
  <HiddenSlides>0</HiddenSlides>
  <MMClips>26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Poppins Bold</vt:lpstr>
      <vt:lpstr>Arial</vt:lpstr>
      <vt:lpstr>Calibri</vt:lpstr>
      <vt:lpstr>League Spartan</vt:lpstr>
      <vt:lpstr>Pacifico</vt:lpstr>
      <vt:lpstr>Office Theme</vt:lpstr>
      <vt:lpstr>SUN Powerpoint 2019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DG Fronts and backgrounds</dc:title>
  <dc:creator>Grace Kendall</dc:creator>
  <cp:lastModifiedBy>Katie Powell</cp:lastModifiedBy>
  <cp:revision>11</cp:revision>
  <dcterms:created xsi:type="dcterms:W3CDTF">2006-08-16T00:00:00Z</dcterms:created>
  <dcterms:modified xsi:type="dcterms:W3CDTF">2025-06-18T14:05:13Z</dcterms:modified>
  <dc:identifier>DAFkAdRhh_Q</dc:identifier>
</cp:coreProperties>
</file>